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1" r:id="rId2"/>
    <p:sldId id="268" r:id="rId3"/>
    <p:sldId id="257" r:id="rId4"/>
    <p:sldId id="274" r:id="rId5"/>
    <p:sldId id="275" r:id="rId6"/>
    <p:sldId id="277" r:id="rId7"/>
    <p:sldId id="278" r:id="rId8"/>
    <p:sldId id="271" r:id="rId9"/>
    <p:sldId id="269" r:id="rId10"/>
    <p:sldId id="273" r:id="rId11"/>
    <p:sldId id="276" r:id="rId12"/>
    <p:sldId id="263" r:id="rId13"/>
    <p:sldId id="270" r:id="rId14"/>
    <p:sldId id="267" r:id="rId15"/>
    <p:sldId id="266" r:id="rId16"/>
    <p:sldId id="258" r:id="rId17"/>
    <p:sldId id="260" r:id="rId18"/>
    <p:sldId id="272" r:id="rId19"/>
    <p:sldId id="262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9" autoAdjust="0"/>
    <p:restoredTop sz="94660"/>
  </p:normalViewPr>
  <p:slideViewPr>
    <p:cSldViewPr snapToGrid="0">
      <p:cViewPr varScale="1">
        <p:scale>
          <a:sx n="77" d="100"/>
          <a:sy n="77" d="100"/>
        </p:scale>
        <p:origin x="77" y="3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n.depositphotos.com/161289242/stock-illustration-customers-flat-icon.html" TargetMode="External"/><Relationship Id="rId1" Type="http://schemas.openxmlformats.org/officeDocument/2006/relationships/image" Target="../media/image1.png"/><Relationship Id="rId6" Type="http://schemas.openxmlformats.org/officeDocument/2006/relationships/hyperlink" Target="https://dbs-service.cn/c/investment.html" TargetMode="External"/><Relationship Id="rId5" Type="http://schemas.openxmlformats.org/officeDocument/2006/relationships/image" Target="../media/image3.jpg"/><Relationship Id="rId4" Type="http://schemas.openxmlformats.org/officeDocument/2006/relationships/hyperlink" Target="https://www.netclipart.com/isee/iihTTmw_sign-contract-icon/" TargetMode="Externa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n.depositphotos.com/161289242/stock-illustration-customers-flat-icon.html" TargetMode="External"/><Relationship Id="rId1" Type="http://schemas.openxmlformats.org/officeDocument/2006/relationships/image" Target="../media/image1.png"/><Relationship Id="rId6" Type="http://schemas.openxmlformats.org/officeDocument/2006/relationships/hyperlink" Target="https://dbs-service.cn/c/investment.html" TargetMode="External"/><Relationship Id="rId5" Type="http://schemas.openxmlformats.org/officeDocument/2006/relationships/image" Target="../media/image3.jpg"/><Relationship Id="rId4" Type="http://schemas.openxmlformats.org/officeDocument/2006/relationships/hyperlink" Target="https://www.netclipart.com/isee/iihTTmw_sign-contract-icon/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n.depositphotos.com/161289242/stock-illustration-customers-flat-icon.html" TargetMode="External"/><Relationship Id="rId1" Type="http://schemas.openxmlformats.org/officeDocument/2006/relationships/image" Target="../media/image1.png"/><Relationship Id="rId6" Type="http://schemas.openxmlformats.org/officeDocument/2006/relationships/hyperlink" Target="https://dbs-service.cn/c/investment.html" TargetMode="External"/><Relationship Id="rId5" Type="http://schemas.openxmlformats.org/officeDocument/2006/relationships/image" Target="../media/image3.jpg"/><Relationship Id="rId4" Type="http://schemas.openxmlformats.org/officeDocument/2006/relationships/hyperlink" Target="https://www.netclipart.com/isee/iihTTmw_sign-contract-icon/" TargetMode="External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n.depositphotos.com/161289242/stock-illustration-customers-flat-icon.html" TargetMode="External"/><Relationship Id="rId1" Type="http://schemas.openxmlformats.org/officeDocument/2006/relationships/image" Target="../media/image1.png"/><Relationship Id="rId6" Type="http://schemas.openxmlformats.org/officeDocument/2006/relationships/hyperlink" Target="https://dbs-service.cn/c/investment.html" TargetMode="External"/><Relationship Id="rId5" Type="http://schemas.openxmlformats.org/officeDocument/2006/relationships/image" Target="../media/image3.jpg"/><Relationship Id="rId4" Type="http://schemas.openxmlformats.org/officeDocument/2006/relationships/hyperlink" Target="https://www.netclipart.com/isee/iihTTmw_sign-contract-icon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DAEA95-1D3D-4FE7-8E7E-8D396EC82505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49E876-0951-4BA2-A26E-CC7FA719A134}">
      <dgm:prSet phldrT="[文本]"/>
      <dgm:spPr/>
      <dgm:t>
        <a:bodyPr/>
        <a:lstStyle/>
        <a:p>
          <a:pPr algn="ctr"/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客户程序</a:t>
          </a:r>
        </a:p>
      </dgm:t>
    </dgm:pt>
    <dgm:pt modelId="{C0EB93D1-4E7F-4CE7-BBE9-8CFDB81E6E23}" type="parTrans" cxnId="{013E5421-28A6-430F-A443-74FD5983EECF}">
      <dgm:prSet/>
      <dgm:spPr/>
      <dgm:t>
        <a:bodyPr/>
        <a:lstStyle/>
        <a:p>
          <a:endParaRPr lang="zh-CN" altLang="en-US"/>
        </a:p>
      </dgm:t>
    </dgm:pt>
    <dgm:pt modelId="{1DF905EA-E900-45B8-925A-9BB2195E12F3}" type="sibTrans" cxnId="{013E5421-28A6-430F-A443-74FD5983EECF}">
      <dgm:prSet/>
      <dgm:spPr/>
      <dgm:t>
        <a:bodyPr/>
        <a:lstStyle/>
        <a:p>
          <a:endParaRPr lang="zh-CN" altLang="en-US"/>
        </a:p>
      </dgm:t>
    </dgm:pt>
    <dgm:pt modelId="{AA86C9D7-AA60-4824-B957-D21E7CC6414B}">
      <dgm:prSet phldrT="[文本]"/>
      <dgm:spPr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pPr algn="ctr"/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事务一致性模型</a:t>
          </a:r>
        </a:p>
      </dgm:t>
    </dgm:pt>
    <dgm:pt modelId="{09BD66C4-D75E-4420-BEB3-4B07028CB54F}" type="parTrans" cxnId="{34E208AE-8DE1-4A98-A447-7BE9DECCD088}">
      <dgm:prSet/>
      <dgm:spPr/>
      <dgm:t>
        <a:bodyPr/>
        <a:lstStyle/>
        <a:p>
          <a:endParaRPr lang="zh-CN" altLang="en-US"/>
        </a:p>
      </dgm:t>
    </dgm:pt>
    <dgm:pt modelId="{56560781-0E88-4004-9E16-3F3595FA0688}" type="sibTrans" cxnId="{34E208AE-8DE1-4A98-A447-7BE9DECCD088}">
      <dgm:prSet/>
      <dgm:spPr/>
      <dgm:t>
        <a:bodyPr/>
        <a:lstStyle/>
        <a:p>
          <a:endParaRPr lang="zh-CN" altLang="en-US"/>
        </a:p>
      </dgm:t>
    </dgm:pt>
    <dgm:pt modelId="{D3C7E560-E1F7-48EA-8268-7666A8209610}">
      <dgm:prSet phldrT="[文本]"/>
      <dgm:spPr/>
      <dgm:t>
        <a:bodyPr/>
        <a:lstStyle/>
        <a:p>
          <a:pPr algn="ctr"/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数据库系统</a:t>
          </a:r>
        </a:p>
      </dgm:t>
    </dgm:pt>
    <dgm:pt modelId="{0125EC07-6FDD-4E4D-ADDE-D288351E38D7}" type="parTrans" cxnId="{0F5C594A-8C81-4AD8-AEC8-A55929DE673E}">
      <dgm:prSet/>
      <dgm:spPr/>
      <dgm:t>
        <a:bodyPr/>
        <a:lstStyle/>
        <a:p>
          <a:endParaRPr lang="zh-CN" altLang="en-US"/>
        </a:p>
      </dgm:t>
    </dgm:pt>
    <dgm:pt modelId="{B6FE52FC-CDC1-48C6-9A99-6FB2412F27BD}" type="sibTrans" cxnId="{0F5C594A-8C81-4AD8-AEC8-A55929DE673E}">
      <dgm:prSet/>
      <dgm:spPr/>
      <dgm:t>
        <a:bodyPr/>
        <a:lstStyle/>
        <a:p>
          <a:endParaRPr lang="zh-CN" altLang="en-US"/>
        </a:p>
      </dgm:t>
    </dgm:pt>
    <dgm:pt modelId="{77718CAD-F6A5-4D27-9990-669EF4374E8D}" type="pres">
      <dgm:prSet presAssocID="{99DAEA95-1D3D-4FE7-8E7E-8D396EC82505}" presName="Name0" presStyleCnt="0">
        <dgm:presLayoutVars>
          <dgm:chMax val="7"/>
          <dgm:chPref val="7"/>
          <dgm:dir/>
        </dgm:presLayoutVars>
      </dgm:prSet>
      <dgm:spPr/>
    </dgm:pt>
    <dgm:pt modelId="{F001F383-97DA-4B0F-8BF9-C84D902497E9}" type="pres">
      <dgm:prSet presAssocID="{99DAEA95-1D3D-4FE7-8E7E-8D396EC82505}" presName="Name1" presStyleCnt="0"/>
      <dgm:spPr/>
    </dgm:pt>
    <dgm:pt modelId="{5C24C61D-ED65-44F8-99A0-F5424D2CCC96}" type="pres">
      <dgm:prSet presAssocID="{99DAEA95-1D3D-4FE7-8E7E-8D396EC82505}" presName="cycle" presStyleCnt="0"/>
      <dgm:spPr/>
    </dgm:pt>
    <dgm:pt modelId="{83979638-74A7-498F-964A-5324AC7FCBAC}" type="pres">
      <dgm:prSet presAssocID="{99DAEA95-1D3D-4FE7-8E7E-8D396EC82505}" presName="srcNode" presStyleLbl="node1" presStyleIdx="0" presStyleCnt="3"/>
      <dgm:spPr/>
    </dgm:pt>
    <dgm:pt modelId="{0A7A10EC-C1C5-4656-A1BD-B20E79D3BCB5}" type="pres">
      <dgm:prSet presAssocID="{99DAEA95-1D3D-4FE7-8E7E-8D396EC82505}" presName="conn" presStyleLbl="parChTrans1D2" presStyleIdx="0" presStyleCnt="1"/>
      <dgm:spPr/>
    </dgm:pt>
    <dgm:pt modelId="{8DA1711E-F677-4BD6-BD39-F7114FBCEFCF}" type="pres">
      <dgm:prSet presAssocID="{99DAEA95-1D3D-4FE7-8E7E-8D396EC82505}" presName="extraNode" presStyleLbl="node1" presStyleIdx="0" presStyleCnt="3"/>
      <dgm:spPr/>
    </dgm:pt>
    <dgm:pt modelId="{FB77F3AC-552B-4AE5-893A-3B13EC3675EA}" type="pres">
      <dgm:prSet presAssocID="{99DAEA95-1D3D-4FE7-8E7E-8D396EC82505}" presName="dstNode" presStyleLbl="node1" presStyleIdx="0" presStyleCnt="3"/>
      <dgm:spPr/>
    </dgm:pt>
    <dgm:pt modelId="{54126D64-E9B6-4AB1-8182-F172CDB0C8F0}" type="pres">
      <dgm:prSet presAssocID="{3549E876-0951-4BA2-A26E-CC7FA719A134}" presName="text_1" presStyleLbl="node1" presStyleIdx="0" presStyleCnt="3">
        <dgm:presLayoutVars>
          <dgm:bulletEnabled val="1"/>
        </dgm:presLayoutVars>
      </dgm:prSet>
      <dgm:spPr/>
    </dgm:pt>
    <dgm:pt modelId="{48B9BA80-36A7-4DAD-A493-AD3CFD0A5557}" type="pres">
      <dgm:prSet presAssocID="{3549E876-0951-4BA2-A26E-CC7FA719A134}" presName="accent_1" presStyleCnt="0"/>
      <dgm:spPr/>
    </dgm:pt>
    <dgm:pt modelId="{6E178654-8C63-4534-8245-01AF305BBA12}" type="pres">
      <dgm:prSet presAssocID="{3549E876-0951-4BA2-A26E-CC7FA719A134}" presName="accentRepeatNode" presStyleLbl="solidFgAcc1" presStyleIdx="0" presStyleCnt="3"/>
      <dgm:spPr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</dgm:pt>
    <dgm:pt modelId="{AE63963F-6A49-449D-8B17-1BEAA01BE490}" type="pres">
      <dgm:prSet presAssocID="{AA86C9D7-AA60-4824-B957-D21E7CC6414B}" presName="text_2" presStyleLbl="node1" presStyleIdx="1" presStyleCnt="3">
        <dgm:presLayoutVars>
          <dgm:bulletEnabled val="1"/>
        </dgm:presLayoutVars>
      </dgm:prSet>
      <dgm:spPr/>
    </dgm:pt>
    <dgm:pt modelId="{E7CB1AF1-5A66-4DCC-8BBB-881D77293FC2}" type="pres">
      <dgm:prSet presAssocID="{AA86C9D7-AA60-4824-B957-D21E7CC6414B}" presName="accent_2" presStyleCnt="0"/>
      <dgm:spPr/>
    </dgm:pt>
    <dgm:pt modelId="{C8CDC208-94B0-4B20-ADB9-C4708526FB44}" type="pres">
      <dgm:prSet presAssocID="{AA86C9D7-AA60-4824-B957-D21E7CC6414B}" presName="accentRepeatNode" presStyleLbl="solidFgAcc1" presStyleIdx="1" presStyleCnt="3"/>
      <dgm:spPr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</dgm:spPr>
    </dgm:pt>
    <dgm:pt modelId="{1C69C840-04AB-4F82-BEBF-B67C94A2CACD}" type="pres">
      <dgm:prSet presAssocID="{D3C7E560-E1F7-48EA-8268-7666A8209610}" presName="text_3" presStyleLbl="node1" presStyleIdx="2" presStyleCnt="3">
        <dgm:presLayoutVars>
          <dgm:bulletEnabled val="1"/>
        </dgm:presLayoutVars>
      </dgm:prSet>
      <dgm:spPr/>
    </dgm:pt>
    <dgm:pt modelId="{4989FBA0-3506-4DAA-9E97-DF42A17CB431}" type="pres">
      <dgm:prSet presAssocID="{D3C7E560-E1F7-48EA-8268-7666A8209610}" presName="accent_3" presStyleCnt="0"/>
      <dgm:spPr/>
    </dgm:pt>
    <dgm:pt modelId="{DC236781-2468-4F12-B57B-3CC28E43CC19}" type="pres">
      <dgm:prSet presAssocID="{D3C7E560-E1F7-48EA-8268-7666A8209610}" presName="accentRepeatNode" presStyleLbl="solidFgAcc1" presStyleIdx="2" presStyleCnt="3"/>
      <dgm:spPr>
        <a:blipFill dpi="0" rotWithShape="0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</dgm:spPr>
    </dgm:pt>
  </dgm:ptLst>
  <dgm:cxnLst>
    <dgm:cxn modelId="{013E5421-28A6-430F-A443-74FD5983EECF}" srcId="{99DAEA95-1D3D-4FE7-8E7E-8D396EC82505}" destId="{3549E876-0951-4BA2-A26E-CC7FA719A134}" srcOrd="0" destOrd="0" parTransId="{C0EB93D1-4E7F-4CE7-BBE9-8CFDB81E6E23}" sibTransId="{1DF905EA-E900-45B8-925A-9BB2195E12F3}"/>
    <dgm:cxn modelId="{0F5C594A-8C81-4AD8-AEC8-A55929DE673E}" srcId="{99DAEA95-1D3D-4FE7-8E7E-8D396EC82505}" destId="{D3C7E560-E1F7-48EA-8268-7666A8209610}" srcOrd="2" destOrd="0" parTransId="{0125EC07-6FDD-4E4D-ADDE-D288351E38D7}" sibTransId="{B6FE52FC-CDC1-48C6-9A99-6FB2412F27BD}"/>
    <dgm:cxn modelId="{1D58BB50-99D3-4AB4-A070-777862A009DD}" type="presOf" srcId="{1DF905EA-E900-45B8-925A-9BB2195E12F3}" destId="{0A7A10EC-C1C5-4656-A1BD-B20E79D3BCB5}" srcOrd="0" destOrd="0" presId="urn:microsoft.com/office/officeart/2008/layout/VerticalCurvedList"/>
    <dgm:cxn modelId="{06FEC47A-F248-400B-B838-B678B4F00C6E}" type="presOf" srcId="{AA86C9D7-AA60-4824-B957-D21E7CC6414B}" destId="{AE63963F-6A49-449D-8B17-1BEAA01BE490}" srcOrd="0" destOrd="0" presId="urn:microsoft.com/office/officeart/2008/layout/VerticalCurvedList"/>
    <dgm:cxn modelId="{8982CB96-3727-4278-94C0-33A2ED08B652}" type="presOf" srcId="{3549E876-0951-4BA2-A26E-CC7FA719A134}" destId="{54126D64-E9B6-4AB1-8182-F172CDB0C8F0}" srcOrd="0" destOrd="0" presId="urn:microsoft.com/office/officeart/2008/layout/VerticalCurvedList"/>
    <dgm:cxn modelId="{34E208AE-8DE1-4A98-A447-7BE9DECCD088}" srcId="{99DAEA95-1D3D-4FE7-8E7E-8D396EC82505}" destId="{AA86C9D7-AA60-4824-B957-D21E7CC6414B}" srcOrd="1" destOrd="0" parTransId="{09BD66C4-D75E-4420-BEB3-4B07028CB54F}" sibTransId="{56560781-0E88-4004-9E16-3F3595FA0688}"/>
    <dgm:cxn modelId="{12FA79B8-25BC-43AA-B915-4AED6C02F62C}" type="presOf" srcId="{D3C7E560-E1F7-48EA-8268-7666A8209610}" destId="{1C69C840-04AB-4F82-BEBF-B67C94A2CACD}" srcOrd="0" destOrd="0" presId="urn:microsoft.com/office/officeart/2008/layout/VerticalCurvedList"/>
    <dgm:cxn modelId="{01256CC0-7180-469F-8EB2-C2BF3F8CFF32}" type="presOf" srcId="{99DAEA95-1D3D-4FE7-8E7E-8D396EC82505}" destId="{77718CAD-F6A5-4D27-9990-669EF4374E8D}" srcOrd="0" destOrd="0" presId="urn:microsoft.com/office/officeart/2008/layout/VerticalCurvedList"/>
    <dgm:cxn modelId="{5EC0205A-4714-49D0-8914-646687BA20FE}" type="presParOf" srcId="{77718CAD-F6A5-4D27-9990-669EF4374E8D}" destId="{F001F383-97DA-4B0F-8BF9-C84D902497E9}" srcOrd="0" destOrd="0" presId="urn:microsoft.com/office/officeart/2008/layout/VerticalCurvedList"/>
    <dgm:cxn modelId="{2A89500B-7275-496A-9F8F-E6A526A63F06}" type="presParOf" srcId="{F001F383-97DA-4B0F-8BF9-C84D902497E9}" destId="{5C24C61D-ED65-44F8-99A0-F5424D2CCC96}" srcOrd="0" destOrd="0" presId="urn:microsoft.com/office/officeart/2008/layout/VerticalCurvedList"/>
    <dgm:cxn modelId="{F085FD10-D5ED-4D00-BF90-6831FAC9C8D0}" type="presParOf" srcId="{5C24C61D-ED65-44F8-99A0-F5424D2CCC96}" destId="{83979638-74A7-498F-964A-5324AC7FCBAC}" srcOrd="0" destOrd="0" presId="urn:microsoft.com/office/officeart/2008/layout/VerticalCurvedList"/>
    <dgm:cxn modelId="{70877BE3-1E8F-4893-843D-4231682FCC98}" type="presParOf" srcId="{5C24C61D-ED65-44F8-99A0-F5424D2CCC96}" destId="{0A7A10EC-C1C5-4656-A1BD-B20E79D3BCB5}" srcOrd="1" destOrd="0" presId="urn:microsoft.com/office/officeart/2008/layout/VerticalCurvedList"/>
    <dgm:cxn modelId="{6ACE2DB5-F3CE-48B5-BC04-BD6147CFEAD8}" type="presParOf" srcId="{5C24C61D-ED65-44F8-99A0-F5424D2CCC96}" destId="{8DA1711E-F677-4BD6-BD39-F7114FBCEFCF}" srcOrd="2" destOrd="0" presId="urn:microsoft.com/office/officeart/2008/layout/VerticalCurvedList"/>
    <dgm:cxn modelId="{4CA865D0-006D-4FE7-9834-85725F0AD7D7}" type="presParOf" srcId="{5C24C61D-ED65-44F8-99A0-F5424D2CCC96}" destId="{FB77F3AC-552B-4AE5-893A-3B13EC3675EA}" srcOrd="3" destOrd="0" presId="urn:microsoft.com/office/officeart/2008/layout/VerticalCurvedList"/>
    <dgm:cxn modelId="{91303E65-4849-402C-B77A-E6FBD6E55A19}" type="presParOf" srcId="{F001F383-97DA-4B0F-8BF9-C84D902497E9}" destId="{54126D64-E9B6-4AB1-8182-F172CDB0C8F0}" srcOrd="1" destOrd="0" presId="urn:microsoft.com/office/officeart/2008/layout/VerticalCurvedList"/>
    <dgm:cxn modelId="{A8DB1931-E3D5-4A3E-803E-A3AE314C246F}" type="presParOf" srcId="{F001F383-97DA-4B0F-8BF9-C84D902497E9}" destId="{48B9BA80-36A7-4DAD-A493-AD3CFD0A5557}" srcOrd="2" destOrd="0" presId="urn:microsoft.com/office/officeart/2008/layout/VerticalCurvedList"/>
    <dgm:cxn modelId="{18ABD23D-DF5E-43AC-8A9A-8E1CC6B06A99}" type="presParOf" srcId="{48B9BA80-36A7-4DAD-A493-AD3CFD0A5557}" destId="{6E178654-8C63-4534-8245-01AF305BBA12}" srcOrd="0" destOrd="0" presId="urn:microsoft.com/office/officeart/2008/layout/VerticalCurvedList"/>
    <dgm:cxn modelId="{46092FEB-BB42-4B33-8C60-0287034B3F04}" type="presParOf" srcId="{F001F383-97DA-4B0F-8BF9-C84D902497E9}" destId="{AE63963F-6A49-449D-8B17-1BEAA01BE490}" srcOrd="3" destOrd="0" presId="urn:microsoft.com/office/officeart/2008/layout/VerticalCurvedList"/>
    <dgm:cxn modelId="{319AAAFD-EBEC-4931-8036-9B7E939FD268}" type="presParOf" srcId="{F001F383-97DA-4B0F-8BF9-C84D902497E9}" destId="{E7CB1AF1-5A66-4DCC-8BBB-881D77293FC2}" srcOrd="4" destOrd="0" presId="urn:microsoft.com/office/officeart/2008/layout/VerticalCurvedList"/>
    <dgm:cxn modelId="{AF86BC4E-DC18-4A42-9DF8-2DFFA87ED527}" type="presParOf" srcId="{E7CB1AF1-5A66-4DCC-8BBB-881D77293FC2}" destId="{C8CDC208-94B0-4B20-ADB9-C4708526FB44}" srcOrd="0" destOrd="0" presId="urn:microsoft.com/office/officeart/2008/layout/VerticalCurvedList"/>
    <dgm:cxn modelId="{33543A6C-A891-448D-B4A0-326197B3BCBB}" type="presParOf" srcId="{F001F383-97DA-4B0F-8BF9-C84D902497E9}" destId="{1C69C840-04AB-4F82-BEBF-B67C94A2CACD}" srcOrd="5" destOrd="0" presId="urn:microsoft.com/office/officeart/2008/layout/VerticalCurvedList"/>
    <dgm:cxn modelId="{83727004-A768-495A-B6E5-47B9422B6752}" type="presParOf" srcId="{F001F383-97DA-4B0F-8BF9-C84D902497E9}" destId="{4989FBA0-3506-4DAA-9E97-DF42A17CB431}" srcOrd="6" destOrd="0" presId="urn:microsoft.com/office/officeart/2008/layout/VerticalCurvedList"/>
    <dgm:cxn modelId="{B0358292-4ECE-41AF-B9B1-F2725E0D2B0D}" type="presParOf" srcId="{4989FBA0-3506-4DAA-9E97-DF42A17CB431}" destId="{DC236781-2468-4F12-B57B-3CC28E43CC1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6B38284-8FCE-41B0-973A-68BFA5544B01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0A30FF0-6510-4D5E-9ED8-30704D94E9D1}">
      <dgm:prSet phldrT="[文本]"/>
      <dgm:spPr/>
      <dgm:t>
        <a:bodyPr/>
        <a:lstStyle/>
        <a:p>
          <a:r>
            <a:rPr lang="zh-CN" altLang="en-US" dirty="0">
              <a:latin typeface="楷体" panose="02010609060101010101" pitchFamily="49" charset="-122"/>
              <a:ea typeface="楷体" panose="02010609060101010101" pitchFamily="49" charset="-122"/>
            </a:rPr>
            <a:t>数据库协议测试</a:t>
          </a:r>
        </a:p>
      </dgm:t>
    </dgm:pt>
    <dgm:pt modelId="{6B728CA1-393E-4104-8173-6127BC93321A}" type="parTrans" cxnId="{7F82C45E-485C-4AEA-BAE1-A3F6B2EDFD99}">
      <dgm:prSet/>
      <dgm:spPr/>
      <dgm:t>
        <a:bodyPr/>
        <a:lstStyle/>
        <a:p>
          <a:endParaRPr lang="zh-CN" altLang="en-US"/>
        </a:p>
      </dgm:t>
    </dgm:pt>
    <dgm:pt modelId="{F7D2EDA0-1405-4FC5-93C9-D7295AD00E1E}" type="sibTrans" cxnId="{7F82C45E-485C-4AEA-BAE1-A3F6B2EDFD99}">
      <dgm:prSet/>
      <dgm:spPr/>
      <dgm:t>
        <a:bodyPr/>
        <a:lstStyle/>
        <a:p>
          <a:endParaRPr lang="zh-CN" altLang="en-US"/>
        </a:p>
      </dgm:t>
    </dgm:pt>
    <dgm:pt modelId="{7F3A6D5C-4637-4520-9653-8F0224F1D64F}">
      <dgm:prSet phldrT="[文本]"/>
      <dgm:spPr/>
      <dgm:t>
        <a:bodyPr/>
        <a:lstStyle/>
        <a:p>
          <a:r>
            <a:rPr lang="zh-CN" altLang="en-US" dirty="0">
              <a:latin typeface="楷体" panose="02010609060101010101" pitchFamily="49" charset="-122"/>
              <a:ea typeface="楷体" panose="02010609060101010101" pitchFamily="49" charset="-122"/>
            </a:rPr>
            <a:t>数据库协议验证</a:t>
          </a:r>
        </a:p>
      </dgm:t>
    </dgm:pt>
    <dgm:pt modelId="{3922FD6A-837E-4EBB-B0B9-8E416BE1725E}" type="parTrans" cxnId="{6186C675-25B6-4DBF-B723-1FE681730ED7}">
      <dgm:prSet/>
      <dgm:spPr/>
      <dgm:t>
        <a:bodyPr/>
        <a:lstStyle/>
        <a:p>
          <a:endParaRPr lang="zh-CN" altLang="en-US"/>
        </a:p>
      </dgm:t>
    </dgm:pt>
    <dgm:pt modelId="{4BF2BDD0-4F08-45A2-A9B5-BC2893BC5E03}" type="sibTrans" cxnId="{6186C675-25B6-4DBF-B723-1FE681730ED7}">
      <dgm:prSet/>
      <dgm:spPr/>
      <dgm:t>
        <a:bodyPr/>
        <a:lstStyle/>
        <a:p>
          <a:endParaRPr lang="zh-CN" altLang="en-US"/>
        </a:p>
      </dgm:t>
    </dgm:pt>
    <dgm:pt modelId="{40ED98B4-5C58-489E-9B58-56E3FF97D8CF}">
      <dgm:prSet phldrT="[文本]"/>
      <dgm:spPr/>
      <dgm:t>
        <a:bodyPr/>
        <a:lstStyle/>
        <a:p>
          <a:r>
            <a:rPr lang="zh-CN" altLang="en-US" dirty="0">
              <a:latin typeface="楷体" panose="02010609060101010101" pitchFamily="49" charset="-122"/>
              <a:ea typeface="楷体" panose="02010609060101010101" pitchFamily="49" charset="-122"/>
            </a:rPr>
            <a:t>用户程序的正确性</a:t>
          </a:r>
        </a:p>
      </dgm:t>
    </dgm:pt>
    <dgm:pt modelId="{3B7D8D58-EAE1-48E5-89B9-286F403210B9}" type="parTrans" cxnId="{02996DDE-0B43-4D3E-9DCB-B26B55B292AA}">
      <dgm:prSet/>
      <dgm:spPr/>
      <dgm:t>
        <a:bodyPr/>
        <a:lstStyle/>
        <a:p>
          <a:endParaRPr lang="zh-CN" altLang="en-US"/>
        </a:p>
      </dgm:t>
    </dgm:pt>
    <dgm:pt modelId="{4EC05CF5-A45D-4597-BC8A-D83853F71282}" type="sibTrans" cxnId="{02996DDE-0B43-4D3E-9DCB-B26B55B292AA}">
      <dgm:prSet/>
      <dgm:spPr/>
      <dgm:t>
        <a:bodyPr/>
        <a:lstStyle/>
        <a:p>
          <a:endParaRPr lang="zh-CN" altLang="en-US"/>
        </a:p>
      </dgm:t>
    </dgm:pt>
    <dgm:pt modelId="{0F0A519A-3F41-494C-8281-D1BB83B63D2B}">
      <dgm:prSet phldrT="[文本]"/>
      <dgm:spPr/>
      <dgm:t>
        <a:bodyPr/>
        <a:lstStyle/>
        <a:p>
          <a:r>
            <a:rPr lang="zh-CN" altLang="en-US" dirty="0">
              <a:latin typeface="楷体" panose="02010609060101010101" pitchFamily="49" charset="-122"/>
              <a:ea typeface="楷体" panose="02010609060101010101" pitchFamily="49" charset="-122"/>
            </a:rPr>
            <a:t>用户程序石蕊测试</a:t>
          </a:r>
        </a:p>
      </dgm:t>
    </dgm:pt>
    <dgm:pt modelId="{7009597C-8A0F-414B-91F1-756A96CEA7EA}" type="parTrans" cxnId="{12044056-1B98-4900-83BF-DFE4F47B3E41}">
      <dgm:prSet/>
      <dgm:spPr/>
      <dgm:t>
        <a:bodyPr/>
        <a:lstStyle/>
        <a:p>
          <a:endParaRPr lang="zh-CN" altLang="en-US"/>
        </a:p>
      </dgm:t>
    </dgm:pt>
    <dgm:pt modelId="{86724D31-7EB3-4A94-97F6-91F0E8A85700}" type="sibTrans" cxnId="{12044056-1B98-4900-83BF-DFE4F47B3E41}">
      <dgm:prSet/>
      <dgm:spPr/>
      <dgm:t>
        <a:bodyPr/>
        <a:lstStyle/>
        <a:p>
          <a:endParaRPr lang="zh-CN" altLang="en-US"/>
        </a:p>
      </dgm:t>
    </dgm:pt>
    <dgm:pt modelId="{FA30256B-EC2F-4AB9-9044-83959A4F3323}">
      <dgm:prSet phldrT="[文本]"/>
      <dgm:spPr/>
      <dgm:t>
        <a:bodyPr/>
        <a:lstStyle/>
        <a:p>
          <a:r>
            <a:rPr lang="zh-CN" altLang="en-US" dirty="0">
              <a:latin typeface="楷体" panose="02010609060101010101" pitchFamily="49" charset="-122"/>
              <a:ea typeface="楷体" panose="02010609060101010101" pitchFamily="49" charset="-122"/>
            </a:rPr>
            <a:t>用户程序健壮性验证</a:t>
          </a:r>
        </a:p>
      </dgm:t>
    </dgm:pt>
    <dgm:pt modelId="{A715D21E-CF57-4B41-AEB9-E3F88AE68A1F}" type="parTrans" cxnId="{567D1059-77DD-44EC-A7C8-DD55EE08E223}">
      <dgm:prSet/>
      <dgm:spPr/>
      <dgm:t>
        <a:bodyPr/>
        <a:lstStyle/>
        <a:p>
          <a:endParaRPr lang="zh-CN" altLang="en-US"/>
        </a:p>
      </dgm:t>
    </dgm:pt>
    <dgm:pt modelId="{4B08E44C-E1EF-4D39-BB2E-10F13942B201}" type="sibTrans" cxnId="{567D1059-77DD-44EC-A7C8-DD55EE08E223}">
      <dgm:prSet/>
      <dgm:spPr/>
      <dgm:t>
        <a:bodyPr/>
        <a:lstStyle/>
        <a:p>
          <a:endParaRPr lang="zh-CN" altLang="en-US"/>
        </a:p>
      </dgm:t>
    </dgm:pt>
    <dgm:pt modelId="{2F940AC5-ED9E-47BF-B02C-1AEEC9B6F0E9}">
      <dgm:prSet phldrT="[文本]"/>
      <dgm:spPr/>
      <dgm:t>
        <a:bodyPr/>
        <a:lstStyle/>
        <a:p>
          <a:r>
            <a:rPr lang="zh-CN" altLang="en-US">
              <a:latin typeface="楷体" panose="02010609060101010101" pitchFamily="49" charset="-122"/>
              <a:ea typeface="楷体" panose="02010609060101010101" pitchFamily="49" charset="-122"/>
            </a:rPr>
            <a:t>数据库系统的正确性</a:t>
          </a:r>
          <a:endParaRPr lang="zh-CN" altLang="en-US" dirty="0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975C18D1-AEE1-446D-B2D6-4A8AC1D887E4}" type="parTrans" cxnId="{87D72C4E-9E0E-47E0-B860-E7F24A66A79D}">
      <dgm:prSet/>
      <dgm:spPr/>
      <dgm:t>
        <a:bodyPr/>
        <a:lstStyle/>
        <a:p>
          <a:endParaRPr lang="zh-CN" altLang="en-US"/>
        </a:p>
      </dgm:t>
    </dgm:pt>
    <dgm:pt modelId="{FB146386-19E3-456B-A4C8-0BA3C359BA55}" type="sibTrans" cxnId="{87D72C4E-9E0E-47E0-B860-E7F24A66A79D}">
      <dgm:prSet/>
      <dgm:spPr/>
      <dgm:t>
        <a:bodyPr/>
        <a:lstStyle/>
        <a:p>
          <a:endParaRPr lang="zh-CN" altLang="en-US"/>
        </a:p>
      </dgm:t>
    </dgm:pt>
    <dgm:pt modelId="{F320C435-ECC1-47CF-B1F0-E0EAEC5C1E10}" type="pres">
      <dgm:prSet presAssocID="{D6B38284-8FCE-41B0-973A-68BFA5544B0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E6BAD97-4F4B-424C-B4A8-263AEF51A21C}" type="pres">
      <dgm:prSet presAssocID="{2F940AC5-ED9E-47BF-B02C-1AEEC9B6F0E9}" presName="root" presStyleCnt="0"/>
      <dgm:spPr/>
    </dgm:pt>
    <dgm:pt modelId="{994E75D3-8F81-4132-A49B-59EE50FEAA02}" type="pres">
      <dgm:prSet presAssocID="{2F940AC5-ED9E-47BF-B02C-1AEEC9B6F0E9}" presName="rootComposite" presStyleCnt="0"/>
      <dgm:spPr/>
    </dgm:pt>
    <dgm:pt modelId="{48C52B8C-F6F0-4D31-B82E-2C1CD1693D64}" type="pres">
      <dgm:prSet presAssocID="{2F940AC5-ED9E-47BF-B02C-1AEEC9B6F0E9}" presName="rootText" presStyleLbl="node1" presStyleIdx="0" presStyleCnt="2"/>
      <dgm:spPr/>
    </dgm:pt>
    <dgm:pt modelId="{0E4AB634-BF7C-4D36-B52D-B8161B1050DB}" type="pres">
      <dgm:prSet presAssocID="{2F940AC5-ED9E-47BF-B02C-1AEEC9B6F0E9}" presName="rootConnector" presStyleLbl="node1" presStyleIdx="0" presStyleCnt="2"/>
      <dgm:spPr/>
    </dgm:pt>
    <dgm:pt modelId="{B934476E-9E34-4F4B-A145-A392FA891AB9}" type="pres">
      <dgm:prSet presAssocID="{2F940AC5-ED9E-47BF-B02C-1AEEC9B6F0E9}" presName="childShape" presStyleCnt="0"/>
      <dgm:spPr/>
    </dgm:pt>
    <dgm:pt modelId="{B8F38340-CFB1-4914-BBCF-E166111B4329}" type="pres">
      <dgm:prSet presAssocID="{6B728CA1-393E-4104-8173-6127BC93321A}" presName="Name13" presStyleLbl="parChTrans1D2" presStyleIdx="0" presStyleCnt="4"/>
      <dgm:spPr/>
    </dgm:pt>
    <dgm:pt modelId="{CDD620C4-F5C2-491A-A2E2-D455E3913C85}" type="pres">
      <dgm:prSet presAssocID="{80A30FF0-6510-4D5E-9ED8-30704D94E9D1}" presName="childText" presStyleLbl="bgAcc1" presStyleIdx="0" presStyleCnt="4">
        <dgm:presLayoutVars>
          <dgm:bulletEnabled val="1"/>
        </dgm:presLayoutVars>
      </dgm:prSet>
      <dgm:spPr/>
    </dgm:pt>
    <dgm:pt modelId="{BFCED1D9-2830-47B5-89A9-16FA8A37BBDE}" type="pres">
      <dgm:prSet presAssocID="{3922FD6A-837E-4EBB-B0B9-8E416BE1725E}" presName="Name13" presStyleLbl="parChTrans1D2" presStyleIdx="1" presStyleCnt="4"/>
      <dgm:spPr/>
    </dgm:pt>
    <dgm:pt modelId="{CBDB4624-BF2F-4D4A-BF73-469E5A4CDCA2}" type="pres">
      <dgm:prSet presAssocID="{7F3A6D5C-4637-4520-9653-8F0224F1D64F}" presName="childText" presStyleLbl="bgAcc1" presStyleIdx="1" presStyleCnt="4">
        <dgm:presLayoutVars>
          <dgm:bulletEnabled val="1"/>
        </dgm:presLayoutVars>
      </dgm:prSet>
      <dgm:spPr/>
    </dgm:pt>
    <dgm:pt modelId="{DC2C15D4-4CC0-4516-9FAF-20B71BCC9D70}" type="pres">
      <dgm:prSet presAssocID="{40ED98B4-5C58-489E-9B58-56E3FF97D8CF}" presName="root" presStyleCnt="0"/>
      <dgm:spPr/>
    </dgm:pt>
    <dgm:pt modelId="{C1C55852-834E-4664-8605-E5C573DB7FC3}" type="pres">
      <dgm:prSet presAssocID="{40ED98B4-5C58-489E-9B58-56E3FF97D8CF}" presName="rootComposite" presStyleCnt="0"/>
      <dgm:spPr/>
    </dgm:pt>
    <dgm:pt modelId="{F301F42B-7491-46D3-9D88-A0DFFBA0FF55}" type="pres">
      <dgm:prSet presAssocID="{40ED98B4-5C58-489E-9B58-56E3FF97D8CF}" presName="rootText" presStyleLbl="node1" presStyleIdx="1" presStyleCnt="2"/>
      <dgm:spPr/>
    </dgm:pt>
    <dgm:pt modelId="{FFA8F8FB-9970-4ECA-BC30-8AC0912445B9}" type="pres">
      <dgm:prSet presAssocID="{40ED98B4-5C58-489E-9B58-56E3FF97D8CF}" presName="rootConnector" presStyleLbl="node1" presStyleIdx="1" presStyleCnt="2"/>
      <dgm:spPr/>
    </dgm:pt>
    <dgm:pt modelId="{1D7ED29F-7401-4D27-B0A1-490C3A50CDB5}" type="pres">
      <dgm:prSet presAssocID="{40ED98B4-5C58-489E-9B58-56E3FF97D8CF}" presName="childShape" presStyleCnt="0"/>
      <dgm:spPr/>
    </dgm:pt>
    <dgm:pt modelId="{950941EE-9073-4A6A-83F3-8CDFEA20B5C0}" type="pres">
      <dgm:prSet presAssocID="{7009597C-8A0F-414B-91F1-756A96CEA7EA}" presName="Name13" presStyleLbl="parChTrans1D2" presStyleIdx="2" presStyleCnt="4"/>
      <dgm:spPr/>
    </dgm:pt>
    <dgm:pt modelId="{CF94470C-9D17-44B1-8548-BFBA36E4EC12}" type="pres">
      <dgm:prSet presAssocID="{0F0A519A-3F41-494C-8281-D1BB83B63D2B}" presName="childText" presStyleLbl="bgAcc1" presStyleIdx="2" presStyleCnt="4">
        <dgm:presLayoutVars>
          <dgm:bulletEnabled val="1"/>
        </dgm:presLayoutVars>
      </dgm:prSet>
      <dgm:spPr/>
    </dgm:pt>
    <dgm:pt modelId="{01BE24AC-317F-49AD-9D48-6202CEFB22E3}" type="pres">
      <dgm:prSet presAssocID="{A715D21E-CF57-4B41-AEB9-E3F88AE68A1F}" presName="Name13" presStyleLbl="parChTrans1D2" presStyleIdx="3" presStyleCnt="4"/>
      <dgm:spPr/>
    </dgm:pt>
    <dgm:pt modelId="{56A6BC00-9047-47B3-9CA6-DBDCF7A8E5C5}" type="pres">
      <dgm:prSet presAssocID="{FA30256B-EC2F-4AB9-9044-83959A4F3323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E17C8A1C-D6ED-4067-BA50-68A01043AD53}" type="presOf" srcId="{A715D21E-CF57-4B41-AEB9-E3F88AE68A1F}" destId="{01BE24AC-317F-49AD-9D48-6202CEFB22E3}" srcOrd="0" destOrd="0" presId="urn:microsoft.com/office/officeart/2005/8/layout/hierarchy3"/>
    <dgm:cxn modelId="{2402692B-9033-4C4C-A317-5ABD175403B9}" type="presOf" srcId="{80A30FF0-6510-4D5E-9ED8-30704D94E9D1}" destId="{CDD620C4-F5C2-491A-A2E2-D455E3913C85}" srcOrd="0" destOrd="0" presId="urn:microsoft.com/office/officeart/2005/8/layout/hierarchy3"/>
    <dgm:cxn modelId="{095C3530-3DD8-4C71-9943-7C899A54D0CC}" type="presOf" srcId="{2F940AC5-ED9E-47BF-B02C-1AEEC9B6F0E9}" destId="{0E4AB634-BF7C-4D36-B52D-B8161B1050DB}" srcOrd="1" destOrd="0" presId="urn:microsoft.com/office/officeart/2005/8/layout/hierarchy3"/>
    <dgm:cxn modelId="{7F82C45E-485C-4AEA-BAE1-A3F6B2EDFD99}" srcId="{2F940AC5-ED9E-47BF-B02C-1AEEC9B6F0E9}" destId="{80A30FF0-6510-4D5E-9ED8-30704D94E9D1}" srcOrd="0" destOrd="0" parTransId="{6B728CA1-393E-4104-8173-6127BC93321A}" sibTransId="{F7D2EDA0-1405-4FC5-93C9-D7295AD00E1E}"/>
    <dgm:cxn modelId="{BCD59261-D449-4E8C-B2C7-E04A94907A4B}" type="presOf" srcId="{2F940AC5-ED9E-47BF-B02C-1AEEC9B6F0E9}" destId="{48C52B8C-F6F0-4D31-B82E-2C1CD1693D64}" srcOrd="0" destOrd="0" presId="urn:microsoft.com/office/officeart/2005/8/layout/hierarchy3"/>
    <dgm:cxn modelId="{CE61064A-0A3E-4FE4-B18C-D4BB48A746ED}" type="presOf" srcId="{7009597C-8A0F-414B-91F1-756A96CEA7EA}" destId="{950941EE-9073-4A6A-83F3-8CDFEA20B5C0}" srcOrd="0" destOrd="0" presId="urn:microsoft.com/office/officeart/2005/8/layout/hierarchy3"/>
    <dgm:cxn modelId="{87D72C4E-9E0E-47E0-B860-E7F24A66A79D}" srcId="{D6B38284-8FCE-41B0-973A-68BFA5544B01}" destId="{2F940AC5-ED9E-47BF-B02C-1AEEC9B6F0E9}" srcOrd="0" destOrd="0" parTransId="{975C18D1-AEE1-446D-B2D6-4A8AC1D887E4}" sibTransId="{FB146386-19E3-456B-A4C8-0BA3C359BA55}"/>
    <dgm:cxn modelId="{BDF29474-E396-44CB-B63E-EAD2D7BA2E50}" type="presOf" srcId="{3922FD6A-837E-4EBB-B0B9-8E416BE1725E}" destId="{BFCED1D9-2830-47B5-89A9-16FA8A37BBDE}" srcOrd="0" destOrd="0" presId="urn:microsoft.com/office/officeart/2005/8/layout/hierarchy3"/>
    <dgm:cxn modelId="{6186C675-25B6-4DBF-B723-1FE681730ED7}" srcId="{2F940AC5-ED9E-47BF-B02C-1AEEC9B6F0E9}" destId="{7F3A6D5C-4637-4520-9653-8F0224F1D64F}" srcOrd="1" destOrd="0" parTransId="{3922FD6A-837E-4EBB-B0B9-8E416BE1725E}" sibTransId="{4BF2BDD0-4F08-45A2-A9B5-BC2893BC5E03}"/>
    <dgm:cxn modelId="{12044056-1B98-4900-83BF-DFE4F47B3E41}" srcId="{40ED98B4-5C58-489E-9B58-56E3FF97D8CF}" destId="{0F0A519A-3F41-494C-8281-D1BB83B63D2B}" srcOrd="0" destOrd="0" parTransId="{7009597C-8A0F-414B-91F1-756A96CEA7EA}" sibTransId="{86724D31-7EB3-4A94-97F6-91F0E8A85700}"/>
    <dgm:cxn modelId="{567D1059-77DD-44EC-A7C8-DD55EE08E223}" srcId="{40ED98B4-5C58-489E-9B58-56E3FF97D8CF}" destId="{FA30256B-EC2F-4AB9-9044-83959A4F3323}" srcOrd="1" destOrd="0" parTransId="{A715D21E-CF57-4B41-AEB9-E3F88AE68A1F}" sibTransId="{4B08E44C-E1EF-4D39-BB2E-10F13942B201}"/>
    <dgm:cxn modelId="{22D99E81-D334-4C73-BBA9-70D834C053A2}" type="presOf" srcId="{40ED98B4-5C58-489E-9B58-56E3FF97D8CF}" destId="{F301F42B-7491-46D3-9D88-A0DFFBA0FF55}" srcOrd="0" destOrd="0" presId="urn:microsoft.com/office/officeart/2005/8/layout/hierarchy3"/>
    <dgm:cxn modelId="{54F4768C-8801-46DA-AEFC-D8D9D6C6782B}" type="presOf" srcId="{FA30256B-EC2F-4AB9-9044-83959A4F3323}" destId="{56A6BC00-9047-47B3-9CA6-DBDCF7A8E5C5}" srcOrd="0" destOrd="0" presId="urn:microsoft.com/office/officeart/2005/8/layout/hierarchy3"/>
    <dgm:cxn modelId="{A33D09BD-E51B-47E0-9311-CE2689DFA1D1}" type="presOf" srcId="{D6B38284-8FCE-41B0-973A-68BFA5544B01}" destId="{F320C435-ECC1-47CF-B1F0-E0EAEC5C1E10}" srcOrd="0" destOrd="0" presId="urn:microsoft.com/office/officeart/2005/8/layout/hierarchy3"/>
    <dgm:cxn modelId="{E37C2DD0-9D51-4F83-A55E-F1290A64543E}" type="presOf" srcId="{0F0A519A-3F41-494C-8281-D1BB83B63D2B}" destId="{CF94470C-9D17-44B1-8548-BFBA36E4EC12}" srcOrd="0" destOrd="0" presId="urn:microsoft.com/office/officeart/2005/8/layout/hierarchy3"/>
    <dgm:cxn modelId="{536B94D4-855B-4FFF-85D8-41C40DA3CC5A}" type="presOf" srcId="{7F3A6D5C-4637-4520-9653-8F0224F1D64F}" destId="{CBDB4624-BF2F-4D4A-BF73-469E5A4CDCA2}" srcOrd="0" destOrd="0" presId="urn:microsoft.com/office/officeart/2005/8/layout/hierarchy3"/>
    <dgm:cxn modelId="{F8605DD7-369F-4094-B352-02BE1232FEC5}" type="presOf" srcId="{40ED98B4-5C58-489E-9B58-56E3FF97D8CF}" destId="{FFA8F8FB-9970-4ECA-BC30-8AC0912445B9}" srcOrd="1" destOrd="0" presId="urn:microsoft.com/office/officeart/2005/8/layout/hierarchy3"/>
    <dgm:cxn modelId="{02996DDE-0B43-4D3E-9DCB-B26B55B292AA}" srcId="{D6B38284-8FCE-41B0-973A-68BFA5544B01}" destId="{40ED98B4-5C58-489E-9B58-56E3FF97D8CF}" srcOrd="1" destOrd="0" parTransId="{3B7D8D58-EAE1-48E5-89B9-286F403210B9}" sibTransId="{4EC05CF5-A45D-4597-BC8A-D83853F71282}"/>
    <dgm:cxn modelId="{E0D1B5EA-4BB2-4F8D-954D-B0CD24C2759C}" type="presOf" srcId="{6B728CA1-393E-4104-8173-6127BC93321A}" destId="{B8F38340-CFB1-4914-BBCF-E166111B4329}" srcOrd="0" destOrd="0" presId="urn:microsoft.com/office/officeart/2005/8/layout/hierarchy3"/>
    <dgm:cxn modelId="{97AB966F-0566-415D-AE6E-F24CF1014F45}" type="presParOf" srcId="{F320C435-ECC1-47CF-B1F0-E0EAEC5C1E10}" destId="{AE6BAD97-4F4B-424C-B4A8-263AEF51A21C}" srcOrd="0" destOrd="0" presId="urn:microsoft.com/office/officeart/2005/8/layout/hierarchy3"/>
    <dgm:cxn modelId="{B77E4766-BEA2-40F4-A19A-E411B8F4FD06}" type="presParOf" srcId="{AE6BAD97-4F4B-424C-B4A8-263AEF51A21C}" destId="{994E75D3-8F81-4132-A49B-59EE50FEAA02}" srcOrd="0" destOrd="0" presId="urn:microsoft.com/office/officeart/2005/8/layout/hierarchy3"/>
    <dgm:cxn modelId="{8AAB4EFC-BC52-4DD3-9FC5-6F1FDEFE989F}" type="presParOf" srcId="{994E75D3-8F81-4132-A49B-59EE50FEAA02}" destId="{48C52B8C-F6F0-4D31-B82E-2C1CD1693D64}" srcOrd="0" destOrd="0" presId="urn:microsoft.com/office/officeart/2005/8/layout/hierarchy3"/>
    <dgm:cxn modelId="{BFD206F5-032C-4AB4-924A-98649FB1BB2F}" type="presParOf" srcId="{994E75D3-8F81-4132-A49B-59EE50FEAA02}" destId="{0E4AB634-BF7C-4D36-B52D-B8161B1050DB}" srcOrd="1" destOrd="0" presId="urn:microsoft.com/office/officeart/2005/8/layout/hierarchy3"/>
    <dgm:cxn modelId="{912720D6-54F1-4B4A-9E68-232198DCA123}" type="presParOf" srcId="{AE6BAD97-4F4B-424C-B4A8-263AEF51A21C}" destId="{B934476E-9E34-4F4B-A145-A392FA891AB9}" srcOrd="1" destOrd="0" presId="urn:microsoft.com/office/officeart/2005/8/layout/hierarchy3"/>
    <dgm:cxn modelId="{C137E968-859B-4CC7-86BC-E0436A001198}" type="presParOf" srcId="{B934476E-9E34-4F4B-A145-A392FA891AB9}" destId="{B8F38340-CFB1-4914-BBCF-E166111B4329}" srcOrd="0" destOrd="0" presId="urn:microsoft.com/office/officeart/2005/8/layout/hierarchy3"/>
    <dgm:cxn modelId="{0267D158-2FA3-4048-85CE-91DFBFEA1E40}" type="presParOf" srcId="{B934476E-9E34-4F4B-A145-A392FA891AB9}" destId="{CDD620C4-F5C2-491A-A2E2-D455E3913C85}" srcOrd="1" destOrd="0" presId="urn:microsoft.com/office/officeart/2005/8/layout/hierarchy3"/>
    <dgm:cxn modelId="{20953374-7349-4C65-BF58-9F299ED9781D}" type="presParOf" srcId="{B934476E-9E34-4F4B-A145-A392FA891AB9}" destId="{BFCED1D9-2830-47B5-89A9-16FA8A37BBDE}" srcOrd="2" destOrd="0" presId="urn:microsoft.com/office/officeart/2005/8/layout/hierarchy3"/>
    <dgm:cxn modelId="{B7373453-B0CE-4218-9072-52E139F26546}" type="presParOf" srcId="{B934476E-9E34-4F4B-A145-A392FA891AB9}" destId="{CBDB4624-BF2F-4D4A-BF73-469E5A4CDCA2}" srcOrd="3" destOrd="0" presId="urn:microsoft.com/office/officeart/2005/8/layout/hierarchy3"/>
    <dgm:cxn modelId="{DBA40343-F35D-4611-B7AE-0070338ED7C2}" type="presParOf" srcId="{F320C435-ECC1-47CF-B1F0-E0EAEC5C1E10}" destId="{DC2C15D4-4CC0-4516-9FAF-20B71BCC9D70}" srcOrd="1" destOrd="0" presId="urn:microsoft.com/office/officeart/2005/8/layout/hierarchy3"/>
    <dgm:cxn modelId="{01D6C94C-B39B-4896-9852-1493DA77D8B1}" type="presParOf" srcId="{DC2C15D4-4CC0-4516-9FAF-20B71BCC9D70}" destId="{C1C55852-834E-4664-8605-E5C573DB7FC3}" srcOrd="0" destOrd="0" presId="urn:microsoft.com/office/officeart/2005/8/layout/hierarchy3"/>
    <dgm:cxn modelId="{D1FF2EF8-221B-4B3C-BD5E-378C7C4F57B6}" type="presParOf" srcId="{C1C55852-834E-4664-8605-E5C573DB7FC3}" destId="{F301F42B-7491-46D3-9D88-A0DFFBA0FF55}" srcOrd="0" destOrd="0" presId="urn:microsoft.com/office/officeart/2005/8/layout/hierarchy3"/>
    <dgm:cxn modelId="{23C988CA-310C-4453-B0FC-8D80E4FA244D}" type="presParOf" srcId="{C1C55852-834E-4664-8605-E5C573DB7FC3}" destId="{FFA8F8FB-9970-4ECA-BC30-8AC0912445B9}" srcOrd="1" destOrd="0" presId="urn:microsoft.com/office/officeart/2005/8/layout/hierarchy3"/>
    <dgm:cxn modelId="{35A4F28E-16A0-43AF-952C-0884635C37D0}" type="presParOf" srcId="{DC2C15D4-4CC0-4516-9FAF-20B71BCC9D70}" destId="{1D7ED29F-7401-4D27-B0A1-490C3A50CDB5}" srcOrd="1" destOrd="0" presId="urn:microsoft.com/office/officeart/2005/8/layout/hierarchy3"/>
    <dgm:cxn modelId="{58A7432A-D0BC-4FB8-87A9-1EACFC7805E3}" type="presParOf" srcId="{1D7ED29F-7401-4D27-B0A1-490C3A50CDB5}" destId="{950941EE-9073-4A6A-83F3-8CDFEA20B5C0}" srcOrd="0" destOrd="0" presId="urn:microsoft.com/office/officeart/2005/8/layout/hierarchy3"/>
    <dgm:cxn modelId="{D1729F19-9018-4125-9AFC-4697F0BE9BE0}" type="presParOf" srcId="{1D7ED29F-7401-4D27-B0A1-490C3A50CDB5}" destId="{CF94470C-9D17-44B1-8548-BFBA36E4EC12}" srcOrd="1" destOrd="0" presId="urn:microsoft.com/office/officeart/2005/8/layout/hierarchy3"/>
    <dgm:cxn modelId="{B052E960-80F9-4F66-A262-4EDD93D5BE0A}" type="presParOf" srcId="{1D7ED29F-7401-4D27-B0A1-490C3A50CDB5}" destId="{01BE24AC-317F-49AD-9D48-6202CEFB22E3}" srcOrd="2" destOrd="0" presId="urn:microsoft.com/office/officeart/2005/8/layout/hierarchy3"/>
    <dgm:cxn modelId="{0E76AB6E-AA41-451F-B649-4A0B1A01D160}" type="presParOf" srcId="{1D7ED29F-7401-4D27-B0A1-490C3A50CDB5}" destId="{56A6BC00-9047-47B3-9CA6-DBDCF7A8E5C5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DAEA95-1D3D-4FE7-8E7E-8D396EC82505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49E876-0951-4BA2-A26E-CC7FA719A134}">
      <dgm:prSet phldrT="[文本]"/>
      <dgm:spPr/>
      <dgm:t>
        <a:bodyPr/>
        <a:lstStyle/>
        <a:p>
          <a:pPr algn="ctr"/>
          <a:r>
            <a:rPr lang="en-US" altLang="zh-CN" dirty="0">
              <a:latin typeface="Bahnschrift Light Condensed" panose="020B0502040204020203" pitchFamily="34" charset="0"/>
              <a:ea typeface="仿宋" panose="02010609060101010101" pitchFamily="49" charset="-122"/>
            </a:rPr>
            <a:t>Client</a:t>
          </a:r>
          <a:r>
            <a:rPr lang="en-US" altLang="zh-CN" baseline="0" dirty="0">
              <a:latin typeface="Bahnschrift Light Condensed" panose="020B0502040204020203" pitchFamily="34" charset="0"/>
              <a:ea typeface="仿宋" panose="02010609060101010101" pitchFamily="49" charset="-122"/>
            </a:rPr>
            <a:t> Program</a:t>
          </a:r>
          <a:endParaRPr lang="zh-CN" altLang="en-US" dirty="0">
            <a:latin typeface="Bahnschrift Light Condensed" panose="020B0502040204020203" pitchFamily="34" charset="0"/>
            <a:ea typeface="仿宋" panose="02010609060101010101" pitchFamily="49" charset="-122"/>
          </a:endParaRPr>
        </a:p>
      </dgm:t>
    </dgm:pt>
    <dgm:pt modelId="{C0EB93D1-4E7F-4CE7-BBE9-8CFDB81E6E23}" type="parTrans" cxnId="{013E5421-28A6-430F-A443-74FD5983EECF}">
      <dgm:prSet/>
      <dgm:spPr/>
      <dgm:t>
        <a:bodyPr/>
        <a:lstStyle/>
        <a:p>
          <a:endParaRPr lang="zh-CN" altLang="en-US"/>
        </a:p>
      </dgm:t>
    </dgm:pt>
    <dgm:pt modelId="{1DF905EA-E900-45B8-925A-9BB2195E12F3}" type="sibTrans" cxnId="{013E5421-28A6-430F-A443-74FD5983EECF}">
      <dgm:prSet/>
      <dgm:spPr/>
      <dgm:t>
        <a:bodyPr/>
        <a:lstStyle/>
        <a:p>
          <a:endParaRPr lang="zh-CN" altLang="en-US"/>
        </a:p>
      </dgm:t>
    </dgm:pt>
    <dgm:pt modelId="{AA86C9D7-AA60-4824-B957-D21E7CC6414B}">
      <dgm:prSet phldrT="[文本]"/>
      <dgm:spPr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pPr algn="ctr"/>
          <a:r>
            <a:rPr lang="en-US" altLang="zh-CN" dirty="0">
              <a:latin typeface="Bahnschrift Light Condensed" panose="020B0502040204020203" pitchFamily="34" charset="0"/>
              <a:ea typeface="仿宋" panose="02010609060101010101" pitchFamily="49" charset="-122"/>
            </a:rPr>
            <a:t>Transactional Consistency Model</a:t>
          </a:r>
          <a:endParaRPr lang="zh-CN" altLang="en-US" dirty="0">
            <a:latin typeface="Bahnschrift Light Condensed" panose="020B0502040204020203" pitchFamily="34" charset="0"/>
            <a:ea typeface="仿宋" panose="02010609060101010101" pitchFamily="49" charset="-122"/>
          </a:endParaRPr>
        </a:p>
      </dgm:t>
    </dgm:pt>
    <dgm:pt modelId="{09BD66C4-D75E-4420-BEB3-4B07028CB54F}" type="parTrans" cxnId="{34E208AE-8DE1-4A98-A447-7BE9DECCD088}">
      <dgm:prSet/>
      <dgm:spPr/>
      <dgm:t>
        <a:bodyPr/>
        <a:lstStyle/>
        <a:p>
          <a:endParaRPr lang="zh-CN" altLang="en-US"/>
        </a:p>
      </dgm:t>
    </dgm:pt>
    <dgm:pt modelId="{56560781-0E88-4004-9E16-3F3595FA0688}" type="sibTrans" cxnId="{34E208AE-8DE1-4A98-A447-7BE9DECCD088}">
      <dgm:prSet/>
      <dgm:spPr/>
      <dgm:t>
        <a:bodyPr/>
        <a:lstStyle/>
        <a:p>
          <a:endParaRPr lang="zh-CN" altLang="en-US"/>
        </a:p>
      </dgm:t>
    </dgm:pt>
    <dgm:pt modelId="{D3C7E560-E1F7-48EA-8268-7666A8209610}">
      <dgm:prSet phldrT="[文本]"/>
      <dgm:spPr/>
      <dgm:t>
        <a:bodyPr/>
        <a:lstStyle/>
        <a:p>
          <a:pPr algn="ctr"/>
          <a:r>
            <a:rPr lang="en-US" altLang="zh-CN" dirty="0">
              <a:latin typeface="Bahnschrift Light Condensed" panose="020B0502040204020203" pitchFamily="34" charset="0"/>
              <a:ea typeface="仿宋" panose="02010609060101010101" pitchFamily="49" charset="-122"/>
              <a:cs typeface="Times New Roman" panose="02020603050405020304" pitchFamily="18" charset="0"/>
            </a:rPr>
            <a:t>Database System</a:t>
          </a:r>
          <a:endParaRPr lang="zh-CN" altLang="en-US" dirty="0">
            <a:latin typeface="Bahnschrift Light Condensed" panose="020B0502040204020203" pitchFamily="34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0125EC07-6FDD-4E4D-ADDE-D288351E38D7}" type="parTrans" cxnId="{0F5C594A-8C81-4AD8-AEC8-A55929DE673E}">
      <dgm:prSet/>
      <dgm:spPr/>
      <dgm:t>
        <a:bodyPr/>
        <a:lstStyle/>
        <a:p>
          <a:endParaRPr lang="zh-CN" altLang="en-US"/>
        </a:p>
      </dgm:t>
    </dgm:pt>
    <dgm:pt modelId="{B6FE52FC-CDC1-48C6-9A99-6FB2412F27BD}" type="sibTrans" cxnId="{0F5C594A-8C81-4AD8-AEC8-A55929DE673E}">
      <dgm:prSet/>
      <dgm:spPr/>
      <dgm:t>
        <a:bodyPr/>
        <a:lstStyle/>
        <a:p>
          <a:endParaRPr lang="zh-CN" altLang="en-US"/>
        </a:p>
      </dgm:t>
    </dgm:pt>
    <dgm:pt modelId="{77718CAD-F6A5-4D27-9990-669EF4374E8D}" type="pres">
      <dgm:prSet presAssocID="{99DAEA95-1D3D-4FE7-8E7E-8D396EC82505}" presName="Name0" presStyleCnt="0">
        <dgm:presLayoutVars>
          <dgm:chMax val="7"/>
          <dgm:chPref val="7"/>
          <dgm:dir/>
        </dgm:presLayoutVars>
      </dgm:prSet>
      <dgm:spPr/>
    </dgm:pt>
    <dgm:pt modelId="{F001F383-97DA-4B0F-8BF9-C84D902497E9}" type="pres">
      <dgm:prSet presAssocID="{99DAEA95-1D3D-4FE7-8E7E-8D396EC82505}" presName="Name1" presStyleCnt="0"/>
      <dgm:spPr/>
    </dgm:pt>
    <dgm:pt modelId="{5C24C61D-ED65-44F8-99A0-F5424D2CCC96}" type="pres">
      <dgm:prSet presAssocID="{99DAEA95-1D3D-4FE7-8E7E-8D396EC82505}" presName="cycle" presStyleCnt="0"/>
      <dgm:spPr/>
    </dgm:pt>
    <dgm:pt modelId="{83979638-74A7-498F-964A-5324AC7FCBAC}" type="pres">
      <dgm:prSet presAssocID="{99DAEA95-1D3D-4FE7-8E7E-8D396EC82505}" presName="srcNode" presStyleLbl="node1" presStyleIdx="0" presStyleCnt="3"/>
      <dgm:spPr/>
    </dgm:pt>
    <dgm:pt modelId="{0A7A10EC-C1C5-4656-A1BD-B20E79D3BCB5}" type="pres">
      <dgm:prSet presAssocID="{99DAEA95-1D3D-4FE7-8E7E-8D396EC82505}" presName="conn" presStyleLbl="parChTrans1D2" presStyleIdx="0" presStyleCnt="1"/>
      <dgm:spPr/>
    </dgm:pt>
    <dgm:pt modelId="{8DA1711E-F677-4BD6-BD39-F7114FBCEFCF}" type="pres">
      <dgm:prSet presAssocID="{99DAEA95-1D3D-4FE7-8E7E-8D396EC82505}" presName="extraNode" presStyleLbl="node1" presStyleIdx="0" presStyleCnt="3"/>
      <dgm:spPr/>
    </dgm:pt>
    <dgm:pt modelId="{FB77F3AC-552B-4AE5-893A-3B13EC3675EA}" type="pres">
      <dgm:prSet presAssocID="{99DAEA95-1D3D-4FE7-8E7E-8D396EC82505}" presName="dstNode" presStyleLbl="node1" presStyleIdx="0" presStyleCnt="3"/>
      <dgm:spPr/>
    </dgm:pt>
    <dgm:pt modelId="{54126D64-E9B6-4AB1-8182-F172CDB0C8F0}" type="pres">
      <dgm:prSet presAssocID="{3549E876-0951-4BA2-A26E-CC7FA719A134}" presName="text_1" presStyleLbl="node1" presStyleIdx="0" presStyleCnt="3">
        <dgm:presLayoutVars>
          <dgm:bulletEnabled val="1"/>
        </dgm:presLayoutVars>
      </dgm:prSet>
      <dgm:spPr/>
    </dgm:pt>
    <dgm:pt modelId="{48B9BA80-36A7-4DAD-A493-AD3CFD0A5557}" type="pres">
      <dgm:prSet presAssocID="{3549E876-0951-4BA2-A26E-CC7FA719A134}" presName="accent_1" presStyleCnt="0"/>
      <dgm:spPr/>
    </dgm:pt>
    <dgm:pt modelId="{6E178654-8C63-4534-8245-01AF305BBA12}" type="pres">
      <dgm:prSet presAssocID="{3549E876-0951-4BA2-A26E-CC7FA719A134}" presName="accentRepeatNode" presStyleLbl="solidFgAcc1" presStyleIdx="0" presStyleCnt="3"/>
      <dgm:spPr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</dgm:pt>
    <dgm:pt modelId="{AE63963F-6A49-449D-8B17-1BEAA01BE490}" type="pres">
      <dgm:prSet presAssocID="{AA86C9D7-AA60-4824-B957-D21E7CC6414B}" presName="text_2" presStyleLbl="node1" presStyleIdx="1" presStyleCnt="3">
        <dgm:presLayoutVars>
          <dgm:bulletEnabled val="1"/>
        </dgm:presLayoutVars>
      </dgm:prSet>
      <dgm:spPr/>
    </dgm:pt>
    <dgm:pt modelId="{E7CB1AF1-5A66-4DCC-8BBB-881D77293FC2}" type="pres">
      <dgm:prSet presAssocID="{AA86C9D7-AA60-4824-B957-D21E7CC6414B}" presName="accent_2" presStyleCnt="0"/>
      <dgm:spPr/>
    </dgm:pt>
    <dgm:pt modelId="{C8CDC208-94B0-4B20-ADB9-C4708526FB44}" type="pres">
      <dgm:prSet presAssocID="{AA86C9D7-AA60-4824-B957-D21E7CC6414B}" presName="accentRepeatNode" presStyleLbl="solidFgAcc1" presStyleIdx="1" presStyleCnt="3"/>
      <dgm:spPr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</dgm:spPr>
    </dgm:pt>
    <dgm:pt modelId="{1C69C840-04AB-4F82-BEBF-B67C94A2CACD}" type="pres">
      <dgm:prSet presAssocID="{D3C7E560-E1F7-48EA-8268-7666A8209610}" presName="text_3" presStyleLbl="node1" presStyleIdx="2" presStyleCnt="3">
        <dgm:presLayoutVars>
          <dgm:bulletEnabled val="1"/>
        </dgm:presLayoutVars>
      </dgm:prSet>
      <dgm:spPr/>
    </dgm:pt>
    <dgm:pt modelId="{4989FBA0-3506-4DAA-9E97-DF42A17CB431}" type="pres">
      <dgm:prSet presAssocID="{D3C7E560-E1F7-48EA-8268-7666A8209610}" presName="accent_3" presStyleCnt="0"/>
      <dgm:spPr/>
    </dgm:pt>
    <dgm:pt modelId="{DC236781-2468-4F12-B57B-3CC28E43CC19}" type="pres">
      <dgm:prSet presAssocID="{D3C7E560-E1F7-48EA-8268-7666A8209610}" presName="accentRepeatNode" presStyleLbl="solidFgAcc1" presStyleIdx="2" presStyleCnt="3"/>
      <dgm:spPr>
        <a:blipFill dpi="0" rotWithShape="0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</dgm:spPr>
    </dgm:pt>
  </dgm:ptLst>
  <dgm:cxnLst>
    <dgm:cxn modelId="{013E5421-28A6-430F-A443-74FD5983EECF}" srcId="{99DAEA95-1D3D-4FE7-8E7E-8D396EC82505}" destId="{3549E876-0951-4BA2-A26E-CC7FA719A134}" srcOrd="0" destOrd="0" parTransId="{C0EB93D1-4E7F-4CE7-BBE9-8CFDB81E6E23}" sibTransId="{1DF905EA-E900-45B8-925A-9BB2195E12F3}"/>
    <dgm:cxn modelId="{0F5C594A-8C81-4AD8-AEC8-A55929DE673E}" srcId="{99DAEA95-1D3D-4FE7-8E7E-8D396EC82505}" destId="{D3C7E560-E1F7-48EA-8268-7666A8209610}" srcOrd="2" destOrd="0" parTransId="{0125EC07-6FDD-4E4D-ADDE-D288351E38D7}" sibTransId="{B6FE52FC-CDC1-48C6-9A99-6FB2412F27BD}"/>
    <dgm:cxn modelId="{1D58BB50-99D3-4AB4-A070-777862A009DD}" type="presOf" srcId="{1DF905EA-E900-45B8-925A-9BB2195E12F3}" destId="{0A7A10EC-C1C5-4656-A1BD-B20E79D3BCB5}" srcOrd="0" destOrd="0" presId="urn:microsoft.com/office/officeart/2008/layout/VerticalCurvedList"/>
    <dgm:cxn modelId="{06FEC47A-F248-400B-B838-B678B4F00C6E}" type="presOf" srcId="{AA86C9D7-AA60-4824-B957-D21E7CC6414B}" destId="{AE63963F-6A49-449D-8B17-1BEAA01BE490}" srcOrd="0" destOrd="0" presId="urn:microsoft.com/office/officeart/2008/layout/VerticalCurvedList"/>
    <dgm:cxn modelId="{8982CB96-3727-4278-94C0-33A2ED08B652}" type="presOf" srcId="{3549E876-0951-4BA2-A26E-CC7FA719A134}" destId="{54126D64-E9B6-4AB1-8182-F172CDB0C8F0}" srcOrd="0" destOrd="0" presId="urn:microsoft.com/office/officeart/2008/layout/VerticalCurvedList"/>
    <dgm:cxn modelId="{34E208AE-8DE1-4A98-A447-7BE9DECCD088}" srcId="{99DAEA95-1D3D-4FE7-8E7E-8D396EC82505}" destId="{AA86C9D7-AA60-4824-B957-D21E7CC6414B}" srcOrd="1" destOrd="0" parTransId="{09BD66C4-D75E-4420-BEB3-4B07028CB54F}" sibTransId="{56560781-0E88-4004-9E16-3F3595FA0688}"/>
    <dgm:cxn modelId="{12FA79B8-25BC-43AA-B915-4AED6C02F62C}" type="presOf" srcId="{D3C7E560-E1F7-48EA-8268-7666A8209610}" destId="{1C69C840-04AB-4F82-BEBF-B67C94A2CACD}" srcOrd="0" destOrd="0" presId="urn:microsoft.com/office/officeart/2008/layout/VerticalCurvedList"/>
    <dgm:cxn modelId="{01256CC0-7180-469F-8EB2-C2BF3F8CFF32}" type="presOf" srcId="{99DAEA95-1D3D-4FE7-8E7E-8D396EC82505}" destId="{77718CAD-F6A5-4D27-9990-669EF4374E8D}" srcOrd="0" destOrd="0" presId="urn:microsoft.com/office/officeart/2008/layout/VerticalCurvedList"/>
    <dgm:cxn modelId="{5EC0205A-4714-49D0-8914-646687BA20FE}" type="presParOf" srcId="{77718CAD-F6A5-4D27-9990-669EF4374E8D}" destId="{F001F383-97DA-4B0F-8BF9-C84D902497E9}" srcOrd="0" destOrd="0" presId="urn:microsoft.com/office/officeart/2008/layout/VerticalCurvedList"/>
    <dgm:cxn modelId="{2A89500B-7275-496A-9F8F-E6A526A63F06}" type="presParOf" srcId="{F001F383-97DA-4B0F-8BF9-C84D902497E9}" destId="{5C24C61D-ED65-44F8-99A0-F5424D2CCC96}" srcOrd="0" destOrd="0" presId="urn:microsoft.com/office/officeart/2008/layout/VerticalCurvedList"/>
    <dgm:cxn modelId="{F085FD10-D5ED-4D00-BF90-6831FAC9C8D0}" type="presParOf" srcId="{5C24C61D-ED65-44F8-99A0-F5424D2CCC96}" destId="{83979638-74A7-498F-964A-5324AC7FCBAC}" srcOrd="0" destOrd="0" presId="urn:microsoft.com/office/officeart/2008/layout/VerticalCurvedList"/>
    <dgm:cxn modelId="{70877BE3-1E8F-4893-843D-4231682FCC98}" type="presParOf" srcId="{5C24C61D-ED65-44F8-99A0-F5424D2CCC96}" destId="{0A7A10EC-C1C5-4656-A1BD-B20E79D3BCB5}" srcOrd="1" destOrd="0" presId="urn:microsoft.com/office/officeart/2008/layout/VerticalCurvedList"/>
    <dgm:cxn modelId="{6ACE2DB5-F3CE-48B5-BC04-BD6147CFEAD8}" type="presParOf" srcId="{5C24C61D-ED65-44F8-99A0-F5424D2CCC96}" destId="{8DA1711E-F677-4BD6-BD39-F7114FBCEFCF}" srcOrd="2" destOrd="0" presId="urn:microsoft.com/office/officeart/2008/layout/VerticalCurvedList"/>
    <dgm:cxn modelId="{4CA865D0-006D-4FE7-9834-85725F0AD7D7}" type="presParOf" srcId="{5C24C61D-ED65-44F8-99A0-F5424D2CCC96}" destId="{FB77F3AC-552B-4AE5-893A-3B13EC3675EA}" srcOrd="3" destOrd="0" presId="urn:microsoft.com/office/officeart/2008/layout/VerticalCurvedList"/>
    <dgm:cxn modelId="{91303E65-4849-402C-B77A-E6FBD6E55A19}" type="presParOf" srcId="{F001F383-97DA-4B0F-8BF9-C84D902497E9}" destId="{54126D64-E9B6-4AB1-8182-F172CDB0C8F0}" srcOrd="1" destOrd="0" presId="urn:microsoft.com/office/officeart/2008/layout/VerticalCurvedList"/>
    <dgm:cxn modelId="{A8DB1931-E3D5-4A3E-803E-A3AE314C246F}" type="presParOf" srcId="{F001F383-97DA-4B0F-8BF9-C84D902497E9}" destId="{48B9BA80-36A7-4DAD-A493-AD3CFD0A5557}" srcOrd="2" destOrd="0" presId="urn:microsoft.com/office/officeart/2008/layout/VerticalCurvedList"/>
    <dgm:cxn modelId="{18ABD23D-DF5E-43AC-8A9A-8E1CC6B06A99}" type="presParOf" srcId="{48B9BA80-36A7-4DAD-A493-AD3CFD0A5557}" destId="{6E178654-8C63-4534-8245-01AF305BBA12}" srcOrd="0" destOrd="0" presId="urn:microsoft.com/office/officeart/2008/layout/VerticalCurvedList"/>
    <dgm:cxn modelId="{46092FEB-BB42-4B33-8C60-0287034B3F04}" type="presParOf" srcId="{F001F383-97DA-4B0F-8BF9-C84D902497E9}" destId="{AE63963F-6A49-449D-8B17-1BEAA01BE490}" srcOrd="3" destOrd="0" presId="urn:microsoft.com/office/officeart/2008/layout/VerticalCurvedList"/>
    <dgm:cxn modelId="{319AAAFD-EBEC-4931-8036-9B7E939FD268}" type="presParOf" srcId="{F001F383-97DA-4B0F-8BF9-C84D902497E9}" destId="{E7CB1AF1-5A66-4DCC-8BBB-881D77293FC2}" srcOrd="4" destOrd="0" presId="urn:microsoft.com/office/officeart/2008/layout/VerticalCurvedList"/>
    <dgm:cxn modelId="{AF86BC4E-DC18-4A42-9DF8-2DFFA87ED527}" type="presParOf" srcId="{E7CB1AF1-5A66-4DCC-8BBB-881D77293FC2}" destId="{C8CDC208-94B0-4B20-ADB9-C4708526FB44}" srcOrd="0" destOrd="0" presId="urn:microsoft.com/office/officeart/2008/layout/VerticalCurvedList"/>
    <dgm:cxn modelId="{33543A6C-A891-448D-B4A0-326197B3BCBB}" type="presParOf" srcId="{F001F383-97DA-4B0F-8BF9-C84D902497E9}" destId="{1C69C840-04AB-4F82-BEBF-B67C94A2CACD}" srcOrd="5" destOrd="0" presId="urn:microsoft.com/office/officeart/2008/layout/VerticalCurvedList"/>
    <dgm:cxn modelId="{83727004-A768-495A-B6E5-47B9422B6752}" type="presParOf" srcId="{F001F383-97DA-4B0F-8BF9-C84D902497E9}" destId="{4989FBA0-3506-4DAA-9E97-DF42A17CB431}" srcOrd="6" destOrd="0" presId="urn:microsoft.com/office/officeart/2008/layout/VerticalCurvedList"/>
    <dgm:cxn modelId="{B0358292-4ECE-41AF-B9B1-F2725E0D2B0D}" type="presParOf" srcId="{4989FBA0-3506-4DAA-9E97-DF42A17CB431}" destId="{DC236781-2468-4F12-B57B-3CC28E43CC1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7243F5-65A2-4B20-9964-5CE4CD4532E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F1EC639-7A8B-4FE4-A68B-42033B953E4D}">
      <dgm:prSet phldrT="[文本]"/>
      <dgm:spPr/>
      <dgm:t>
        <a:bodyPr/>
        <a:lstStyle/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事务一致性验证问题</a:t>
          </a:r>
        </a:p>
      </dgm:t>
    </dgm:pt>
    <dgm:pt modelId="{0BB0421A-EBCB-4B57-82E0-72E26D9789A3}" type="parTrans" cxnId="{A1087C5D-5192-4B67-84FD-D00962CD4B60}">
      <dgm:prSet/>
      <dgm:spPr/>
      <dgm:t>
        <a:bodyPr/>
        <a:lstStyle/>
        <a:p>
          <a:endParaRPr lang="zh-CN" altLang="en-US"/>
        </a:p>
      </dgm:t>
    </dgm:pt>
    <dgm:pt modelId="{967D3EAD-A629-414A-880C-BA92238872ED}" type="sibTrans" cxnId="{A1087C5D-5192-4B67-84FD-D00962CD4B60}">
      <dgm:prSet/>
      <dgm:spPr/>
      <dgm:t>
        <a:bodyPr/>
        <a:lstStyle/>
        <a:p>
          <a:endParaRPr lang="zh-CN" altLang="en-US"/>
        </a:p>
      </dgm:t>
    </dgm:pt>
    <dgm:pt modelId="{8876B075-35F1-4825-BF6D-77AE68741326}">
      <dgm:prSet phldrT="[文本]"/>
      <dgm:spPr/>
      <dgm:t>
        <a:bodyPr/>
        <a:lstStyle/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客户程序健壮性</a:t>
          </a:r>
          <a:endParaRPr lang="en-US" altLang="zh-CN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gm:t>
    </dgm:pt>
    <dgm:pt modelId="{C1657322-91D8-4EBD-A17F-42DD14611704}" type="parTrans" cxnId="{547B2D52-C216-4A6B-86AF-5A8087E74811}">
      <dgm:prSet/>
      <dgm:spPr>
        <a:solidFill>
          <a:srgbClr val="FFC000"/>
        </a:solidFill>
        <a:ln w="38100">
          <a:solidFill>
            <a:srgbClr val="00B050"/>
          </a:solidFill>
        </a:ln>
      </dgm:spPr>
      <dgm:t>
        <a:bodyPr/>
        <a:lstStyle/>
        <a:p>
          <a:endParaRPr lang="zh-CN" altLang="en-US"/>
        </a:p>
      </dgm:t>
    </dgm:pt>
    <dgm:pt modelId="{863F9C86-3E1E-46AA-9918-3EAA2E5B8111}" type="sibTrans" cxnId="{547B2D52-C216-4A6B-86AF-5A8087E74811}">
      <dgm:prSet/>
      <dgm:spPr/>
      <dgm:t>
        <a:bodyPr/>
        <a:lstStyle/>
        <a:p>
          <a:endParaRPr lang="zh-CN" altLang="en-US"/>
        </a:p>
      </dgm:t>
    </dgm:pt>
    <dgm:pt modelId="{E3E3C4DD-0ABC-4853-A74D-F98E1E60FB2C}">
      <dgm:prSet phldrT="[文本]"/>
      <dgm:spPr/>
      <dgm:t>
        <a:bodyPr/>
        <a:lstStyle/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客户程序断言</a:t>
          </a:r>
          <a:endParaRPr lang="en-US" altLang="zh-CN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gm:t>
    </dgm:pt>
    <dgm:pt modelId="{47387AFB-C672-4C0C-8230-9951370CBCD7}" type="parTrans" cxnId="{5C2DED52-C9B4-48C4-8A78-C89A7403EC81}">
      <dgm:prSet/>
      <dgm:spPr>
        <a:ln w="38100">
          <a:solidFill>
            <a:srgbClr val="00B050"/>
          </a:solidFill>
        </a:ln>
      </dgm:spPr>
      <dgm:t>
        <a:bodyPr/>
        <a:lstStyle/>
        <a:p>
          <a:endParaRPr lang="zh-CN" altLang="en-US"/>
        </a:p>
      </dgm:t>
    </dgm:pt>
    <dgm:pt modelId="{15F46C04-4A74-4B45-822B-542369228D02}" type="sibTrans" cxnId="{5C2DED52-C9B4-48C4-8A78-C89A7403EC81}">
      <dgm:prSet/>
      <dgm:spPr/>
      <dgm:t>
        <a:bodyPr/>
        <a:lstStyle/>
        <a:p>
          <a:endParaRPr lang="zh-CN" altLang="en-US"/>
        </a:p>
      </dgm:t>
    </dgm:pt>
    <dgm:pt modelId="{62C67562-1F02-4461-9FCF-653646C7B483}">
      <dgm:prSet phldrT="[文本]"/>
      <dgm:spPr/>
      <dgm:t>
        <a:bodyPr/>
        <a:lstStyle/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数据库系统历史执行验证问题</a:t>
          </a:r>
        </a:p>
      </dgm:t>
    </dgm:pt>
    <dgm:pt modelId="{6AA3BA70-789A-44D9-ABC3-FB2C56E47FCE}" type="parTrans" cxnId="{A20B76A2-AC82-4A74-B0B7-6A3ADC939227}">
      <dgm:prSet/>
      <dgm:spPr>
        <a:solidFill>
          <a:srgbClr val="FFC000"/>
        </a:solidFill>
        <a:ln w="38100">
          <a:solidFill>
            <a:srgbClr val="00B050"/>
          </a:solidFill>
        </a:ln>
      </dgm:spPr>
      <dgm:t>
        <a:bodyPr/>
        <a:lstStyle/>
        <a:p>
          <a:endParaRPr lang="zh-CN" altLang="en-US"/>
        </a:p>
      </dgm:t>
    </dgm:pt>
    <dgm:pt modelId="{4305622B-AAF6-4855-92DF-1580EA4A33D7}" type="sibTrans" cxnId="{A20B76A2-AC82-4A74-B0B7-6A3ADC939227}">
      <dgm:prSet/>
      <dgm:spPr/>
      <dgm:t>
        <a:bodyPr/>
        <a:lstStyle/>
        <a:p>
          <a:endParaRPr lang="zh-CN" altLang="en-US"/>
        </a:p>
      </dgm:t>
    </dgm:pt>
    <dgm:pt modelId="{4E3235B1-B6F6-4151-8360-BF100F00E9D8}" type="pres">
      <dgm:prSet presAssocID="{647243F5-65A2-4B20-9964-5CE4CD4532E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89EB614-97DC-436F-B0A2-5FDA1927DC49}" type="pres">
      <dgm:prSet presAssocID="{AF1EC639-7A8B-4FE4-A68B-42033B953E4D}" presName="root1" presStyleCnt="0"/>
      <dgm:spPr/>
    </dgm:pt>
    <dgm:pt modelId="{5C587A87-7C35-4FB4-8E73-FAAAA6BDCFA9}" type="pres">
      <dgm:prSet presAssocID="{AF1EC639-7A8B-4FE4-A68B-42033B953E4D}" presName="LevelOneTextNode" presStyleLbl="node0" presStyleIdx="0" presStyleCnt="1">
        <dgm:presLayoutVars>
          <dgm:chPref val="3"/>
        </dgm:presLayoutVars>
      </dgm:prSet>
      <dgm:spPr/>
    </dgm:pt>
    <dgm:pt modelId="{83A25E3C-1885-457E-B1A2-92AEC4F0A95D}" type="pres">
      <dgm:prSet presAssocID="{AF1EC639-7A8B-4FE4-A68B-42033B953E4D}" presName="level2hierChild" presStyleCnt="0"/>
      <dgm:spPr/>
    </dgm:pt>
    <dgm:pt modelId="{31ACEEFC-2E07-43E9-B06B-38B085DF9E77}" type="pres">
      <dgm:prSet presAssocID="{C1657322-91D8-4EBD-A17F-42DD14611704}" presName="conn2-1" presStyleLbl="parChTrans1D2" presStyleIdx="0" presStyleCnt="3"/>
      <dgm:spPr/>
    </dgm:pt>
    <dgm:pt modelId="{A4F87F59-222B-4A88-9C89-998D817D8A9A}" type="pres">
      <dgm:prSet presAssocID="{C1657322-91D8-4EBD-A17F-42DD14611704}" presName="connTx" presStyleLbl="parChTrans1D2" presStyleIdx="0" presStyleCnt="3"/>
      <dgm:spPr/>
    </dgm:pt>
    <dgm:pt modelId="{9C2A3173-DD84-443B-ADE9-25315806A74B}" type="pres">
      <dgm:prSet presAssocID="{8876B075-35F1-4825-BF6D-77AE68741326}" presName="root2" presStyleCnt="0"/>
      <dgm:spPr/>
    </dgm:pt>
    <dgm:pt modelId="{56643DC6-27DB-490C-8725-39A8AB40AD7A}" type="pres">
      <dgm:prSet presAssocID="{8876B075-35F1-4825-BF6D-77AE68741326}" presName="LevelTwoTextNode" presStyleLbl="node2" presStyleIdx="0" presStyleCnt="3" custLinFactNeighborY="-45210">
        <dgm:presLayoutVars>
          <dgm:chPref val="3"/>
        </dgm:presLayoutVars>
      </dgm:prSet>
      <dgm:spPr/>
    </dgm:pt>
    <dgm:pt modelId="{463A4A46-4BF6-4B69-9893-D9C4EB06A226}" type="pres">
      <dgm:prSet presAssocID="{8876B075-35F1-4825-BF6D-77AE68741326}" presName="level3hierChild" presStyleCnt="0"/>
      <dgm:spPr/>
    </dgm:pt>
    <dgm:pt modelId="{B3E4B46A-D2F4-48CB-B1DA-BFB86E400DE5}" type="pres">
      <dgm:prSet presAssocID="{47387AFB-C672-4C0C-8230-9951370CBCD7}" presName="conn2-1" presStyleLbl="parChTrans1D2" presStyleIdx="1" presStyleCnt="3"/>
      <dgm:spPr/>
    </dgm:pt>
    <dgm:pt modelId="{2A8B3C50-9AC3-4530-9813-2AC6678054DC}" type="pres">
      <dgm:prSet presAssocID="{47387AFB-C672-4C0C-8230-9951370CBCD7}" presName="connTx" presStyleLbl="parChTrans1D2" presStyleIdx="1" presStyleCnt="3"/>
      <dgm:spPr/>
    </dgm:pt>
    <dgm:pt modelId="{692BC80A-FC9F-401E-AF83-20A0B4F3A373}" type="pres">
      <dgm:prSet presAssocID="{E3E3C4DD-0ABC-4853-A74D-F98E1E60FB2C}" presName="root2" presStyleCnt="0"/>
      <dgm:spPr/>
    </dgm:pt>
    <dgm:pt modelId="{209604CA-46B3-472B-AE36-8EF179CF6AEB}" type="pres">
      <dgm:prSet presAssocID="{E3E3C4DD-0ABC-4853-A74D-F98E1E60FB2C}" presName="LevelTwoTextNode" presStyleLbl="node2" presStyleIdx="1" presStyleCnt="3">
        <dgm:presLayoutVars>
          <dgm:chPref val="3"/>
        </dgm:presLayoutVars>
      </dgm:prSet>
      <dgm:spPr/>
    </dgm:pt>
    <dgm:pt modelId="{428635F5-BA8E-491C-8E01-235A1A3E5F51}" type="pres">
      <dgm:prSet presAssocID="{E3E3C4DD-0ABC-4853-A74D-F98E1E60FB2C}" presName="level3hierChild" presStyleCnt="0"/>
      <dgm:spPr/>
    </dgm:pt>
    <dgm:pt modelId="{A393DF52-B782-4035-9E2F-7B622FD50A67}" type="pres">
      <dgm:prSet presAssocID="{6AA3BA70-789A-44D9-ABC3-FB2C56E47FCE}" presName="conn2-1" presStyleLbl="parChTrans1D2" presStyleIdx="2" presStyleCnt="3"/>
      <dgm:spPr/>
    </dgm:pt>
    <dgm:pt modelId="{E5C9666B-746A-4D03-83CD-0E73E90F36A5}" type="pres">
      <dgm:prSet presAssocID="{6AA3BA70-789A-44D9-ABC3-FB2C56E47FCE}" presName="connTx" presStyleLbl="parChTrans1D2" presStyleIdx="2" presStyleCnt="3"/>
      <dgm:spPr/>
    </dgm:pt>
    <dgm:pt modelId="{07EAD7A7-5FBB-4C3E-9992-D4E17BC002B8}" type="pres">
      <dgm:prSet presAssocID="{62C67562-1F02-4461-9FCF-653646C7B483}" presName="root2" presStyleCnt="0"/>
      <dgm:spPr/>
    </dgm:pt>
    <dgm:pt modelId="{527B6576-8743-4B4C-B947-00E32A50710E}" type="pres">
      <dgm:prSet presAssocID="{62C67562-1F02-4461-9FCF-653646C7B483}" presName="LevelTwoTextNode" presStyleLbl="node2" presStyleIdx="2" presStyleCnt="3" custLinFactNeighborY="45210">
        <dgm:presLayoutVars>
          <dgm:chPref val="3"/>
        </dgm:presLayoutVars>
      </dgm:prSet>
      <dgm:spPr/>
    </dgm:pt>
    <dgm:pt modelId="{DB3FCF15-49CE-4ED7-9092-8C7079B0D633}" type="pres">
      <dgm:prSet presAssocID="{62C67562-1F02-4461-9FCF-653646C7B483}" presName="level3hierChild" presStyleCnt="0"/>
      <dgm:spPr/>
    </dgm:pt>
  </dgm:ptLst>
  <dgm:cxnLst>
    <dgm:cxn modelId="{E2D2C61E-6999-42F0-B125-069DB8D690CB}" type="presOf" srcId="{C1657322-91D8-4EBD-A17F-42DD14611704}" destId="{A4F87F59-222B-4A88-9C89-998D817D8A9A}" srcOrd="1" destOrd="0" presId="urn:microsoft.com/office/officeart/2008/layout/HorizontalMultiLevelHierarchy"/>
    <dgm:cxn modelId="{9C1C525B-C7B0-4794-A367-CE2AB2E18E1F}" type="presOf" srcId="{C1657322-91D8-4EBD-A17F-42DD14611704}" destId="{31ACEEFC-2E07-43E9-B06B-38B085DF9E77}" srcOrd="0" destOrd="0" presId="urn:microsoft.com/office/officeart/2008/layout/HorizontalMultiLevelHierarchy"/>
    <dgm:cxn modelId="{A1087C5D-5192-4B67-84FD-D00962CD4B60}" srcId="{647243F5-65A2-4B20-9964-5CE4CD4532E4}" destId="{AF1EC639-7A8B-4FE4-A68B-42033B953E4D}" srcOrd="0" destOrd="0" parTransId="{0BB0421A-EBCB-4B57-82E0-72E26D9789A3}" sibTransId="{967D3EAD-A629-414A-880C-BA92238872ED}"/>
    <dgm:cxn modelId="{5264A447-3294-429C-81C1-60D4778CAC05}" type="presOf" srcId="{6AA3BA70-789A-44D9-ABC3-FB2C56E47FCE}" destId="{E5C9666B-746A-4D03-83CD-0E73E90F36A5}" srcOrd="1" destOrd="0" presId="urn:microsoft.com/office/officeart/2008/layout/HorizontalMultiLevelHierarchy"/>
    <dgm:cxn modelId="{9EE68170-0245-4959-976D-08A2C347BB2E}" type="presOf" srcId="{47387AFB-C672-4C0C-8230-9951370CBCD7}" destId="{B3E4B46A-D2F4-48CB-B1DA-BFB86E400DE5}" srcOrd="0" destOrd="0" presId="urn:microsoft.com/office/officeart/2008/layout/HorizontalMultiLevelHierarchy"/>
    <dgm:cxn modelId="{547B2D52-C216-4A6B-86AF-5A8087E74811}" srcId="{AF1EC639-7A8B-4FE4-A68B-42033B953E4D}" destId="{8876B075-35F1-4825-BF6D-77AE68741326}" srcOrd="0" destOrd="0" parTransId="{C1657322-91D8-4EBD-A17F-42DD14611704}" sibTransId="{863F9C86-3E1E-46AA-9918-3EAA2E5B8111}"/>
    <dgm:cxn modelId="{5C2DED52-C9B4-48C4-8A78-C89A7403EC81}" srcId="{AF1EC639-7A8B-4FE4-A68B-42033B953E4D}" destId="{E3E3C4DD-0ABC-4853-A74D-F98E1E60FB2C}" srcOrd="1" destOrd="0" parTransId="{47387AFB-C672-4C0C-8230-9951370CBCD7}" sibTransId="{15F46C04-4A74-4B45-822B-542369228D02}"/>
    <dgm:cxn modelId="{D5430176-3657-49F2-A80E-2F27811CC56D}" type="presOf" srcId="{47387AFB-C672-4C0C-8230-9951370CBCD7}" destId="{2A8B3C50-9AC3-4530-9813-2AC6678054DC}" srcOrd="1" destOrd="0" presId="urn:microsoft.com/office/officeart/2008/layout/HorizontalMultiLevelHierarchy"/>
    <dgm:cxn modelId="{154A0299-142A-4942-89FB-FEBFC3F0012A}" type="presOf" srcId="{647243F5-65A2-4B20-9964-5CE4CD4532E4}" destId="{4E3235B1-B6F6-4151-8360-BF100F00E9D8}" srcOrd="0" destOrd="0" presId="urn:microsoft.com/office/officeart/2008/layout/HorizontalMultiLevelHierarchy"/>
    <dgm:cxn modelId="{9046299B-A580-4F53-A82F-1D0FF874699F}" type="presOf" srcId="{AF1EC639-7A8B-4FE4-A68B-42033B953E4D}" destId="{5C587A87-7C35-4FB4-8E73-FAAAA6BDCFA9}" srcOrd="0" destOrd="0" presId="urn:microsoft.com/office/officeart/2008/layout/HorizontalMultiLevelHierarchy"/>
    <dgm:cxn modelId="{A20B76A2-AC82-4A74-B0B7-6A3ADC939227}" srcId="{AF1EC639-7A8B-4FE4-A68B-42033B953E4D}" destId="{62C67562-1F02-4461-9FCF-653646C7B483}" srcOrd="2" destOrd="0" parTransId="{6AA3BA70-789A-44D9-ABC3-FB2C56E47FCE}" sibTransId="{4305622B-AAF6-4855-92DF-1580EA4A33D7}"/>
    <dgm:cxn modelId="{2BB1EFB5-EAEC-45E7-8AD7-C2EEE5A89FD5}" type="presOf" srcId="{6AA3BA70-789A-44D9-ABC3-FB2C56E47FCE}" destId="{A393DF52-B782-4035-9E2F-7B622FD50A67}" srcOrd="0" destOrd="0" presId="urn:microsoft.com/office/officeart/2008/layout/HorizontalMultiLevelHierarchy"/>
    <dgm:cxn modelId="{2807A3F5-D48F-4452-BBE2-D67AD1B69A08}" type="presOf" srcId="{E3E3C4DD-0ABC-4853-A74D-F98E1E60FB2C}" destId="{209604CA-46B3-472B-AE36-8EF179CF6AEB}" srcOrd="0" destOrd="0" presId="urn:microsoft.com/office/officeart/2008/layout/HorizontalMultiLevelHierarchy"/>
    <dgm:cxn modelId="{AC04BAF9-4992-41E0-939F-D9DB9B9C74A0}" type="presOf" srcId="{8876B075-35F1-4825-BF6D-77AE68741326}" destId="{56643DC6-27DB-490C-8725-39A8AB40AD7A}" srcOrd="0" destOrd="0" presId="urn:microsoft.com/office/officeart/2008/layout/HorizontalMultiLevelHierarchy"/>
    <dgm:cxn modelId="{864327FC-7F0F-44ED-B9AA-1840B0A26869}" type="presOf" srcId="{62C67562-1F02-4461-9FCF-653646C7B483}" destId="{527B6576-8743-4B4C-B947-00E32A50710E}" srcOrd="0" destOrd="0" presId="urn:microsoft.com/office/officeart/2008/layout/HorizontalMultiLevelHierarchy"/>
    <dgm:cxn modelId="{CE8DD393-7842-4767-9724-7E465A60DFEC}" type="presParOf" srcId="{4E3235B1-B6F6-4151-8360-BF100F00E9D8}" destId="{C89EB614-97DC-436F-B0A2-5FDA1927DC49}" srcOrd="0" destOrd="0" presId="urn:microsoft.com/office/officeart/2008/layout/HorizontalMultiLevelHierarchy"/>
    <dgm:cxn modelId="{5E39F45B-E53A-4F36-A65E-8DAEFCDE3CE8}" type="presParOf" srcId="{C89EB614-97DC-436F-B0A2-5FDA1927DC49}" destId="{5C587A87-7C35-4FB4-8E73-FAAAA6BDCFA9}" srcOrd="0" destOrd="0" presId="urn:microsoft.com/office/officeart/2008/layout/HorizontalMultiLevelHierarchy"/>
    <dgm:cxn modelId="{DF465FE5-BA0F-43C4-9FC6-46B88522A7DA}" type="presParOf" srcId="{C89EB614-97DC-436F-B0A2-5FDA1927DC49}" destId="{83A25E3C-1885-457E-B1A2-92AEC4F0A95D}" srcOrd="1" destOrd="0" presId="urn:microsoft.com/office/officeart/2008/layout/HorizontalMultiLevelHierarchy"/>
    <dgm:cxn modelId="{22796D6D-8FD1-456C-BBC4-A05758C7DE3E}" type="presParOf" srcId="{83A25E3C-1885-457E-B1A2-92AEC4F0A95D}" destId="{31ACEEFC-2E07-43E9-B06B-38B085DF9E77}" srcOrd="0" destOrd="0" presId="urn:microsoft.com/office/officeart/2008/layout/HorizontalMultiLevelHierarchy"/>
    <dgm:cxn modelId="{F42681B7-283B-43F9-9096-71E67B869511}" type="presParOf" srcId="{31ACEEFC-2E07-43E9-B06B-38B085DF9E77}" destId="{A4F87F59-222B-4A88-9C89-998D817D8A9A}" srcOrd="0" destOrd="0" presId="urn:microsoft.com/office/officeart/2008/layout/HorizontalMultiLevelHierarchy"/>
    <dgm:cxn modelId="{D4DD4E4A-3897-47A0-8FFC-395DB058F874}" type="presParOf" srcId="{83A25E3C-1885-457E-B1A2-92AEC4F0A95D}" destId="{9C2A3173-DD84-443B-ADE9-25315806A74B}" srcOrd="1" destOrd="0" presId="urn:microsoft.com/office/officeart/2008/layout/HorizontalMultiLevelHierarchy"/>
    <dgm:cxn modelId="{622723FD-35AB-4D0F-96F1-44FA13CBC825}" type="presParOf" srcId="{9C2A3173-DD84-443B-ADE9-25315806A74B}" destId="{56643DC6-27DB-490C-8725-39A8AB40AD7A}" srcOrd="0" destOrd="0" presId="urn:microsoft.com/office/officeart/2008/layout/HorizontalMultiLevelHierarchy"/>
    <dgm:cxn modelId="{DCCC2F5C-03DB-4886-A715-3D3669BD76FB}" type="presParOf" srcId="{9C2A3173-DD84-443B-ADE9-25315806A74B}" destId="{463A4A46-4BF6-4B69-9893-D9C4EB06A226}" srcOrd="1" destOrd="0" presId="urn:microsoft.com/office/officeart/2008/layout/HorizontalMultiLevelHierarchy"/>
    <dgm:cxn modelId="{48003E6C-6999-4F65-8294-FC2FBC3D0D5E}" type="presParOf" srcId="{83A25E3C-1885-457E-B1A2-92AEC4F0A95D}" destId="{B3E4B46A-D2F4-48CB-B1DA-BFB86E400DE5}" srcOrd="2" destOrd="0" presId="urn:microsoft.com/office/officeart/2008/layout/HorizontalMultiLevelHierarchy"/>
    <dgm:cxn modelId="{4583DBE5-2802-4AFA-B086-BFE600E79583}" type="presParOf" srcId="{B3E4B46A-D2F4-48CB-B1DA-BFB86E400DE5}" destId="{2A8B3C50-9AC3-4530-9813-2AC6678054DC}" srcOrd="0" destOrd="0" presId="urn:microsoft.com/office/officeart/2008/layout/HorizontalMultiLevelHierarchy"/>
    <dgm:cxn modelId="{30B52FB9-3CEE-4907-AFDF-750E92AA31E1}" type="presParOf" srcId="{83A25E3C-1885-457E-B1A2-92AEC4F0A95D}" destId="{692BC80A-FC9F-401E-AF83-20A0B4F3A373}" srcOrd="3" destOrd="0" presId="urn:microsoft.com/office/officeart/2008/layout/HorizontalMultiLevelHierarchy"/>
    <dgm:cxn modelId="{EE8E6D16-EE58-4E64-A681-E0CC2BE92526}" type="presParOf" srcId="{692BC80A-FC9F-401E-AF83-20A0B4F3A373}" destId="{209604CA-46B3-472B-AE36-8EF179CF6AEB}" srcOrd="0" destOrd="0" presId="urn:microsoft.com/office/officeart/2008/layout/HorizontalMultiLevelHierarchy"/>
    <dgm:cxn modelId="{C892B333-0FD8-478D-B767-14E16DBCCD02}" type="presParOf" srcId="{692BC80A-FC9F-401E-AF83-20A0B4F3A373}" destId="{428635F5-BA8E-491C-8E01-235A1A3E5F51}" srcOrd="1" destOrd="0" presId="urn:microsoft.com/office/officeart/2008/layout/HorizontalMultiLevelHierarchy"/>
    <dgm:cxn modelId="{20B73F90-F612-4049-97AC-DF320103243B}" type="presParOf" srcId="{83A25E3C-1885-457E-B1A2-92AEC4F0A95D}" destId="{A393DF52-B782-4035-9E2F-7B622FD50A67}" srcOrd="4" destOrd="0" presId="urn:microsoft.com/office/officeart/2008/layout/HorizontalMultiLevelHierarchy"/>
    <dgm:cxn modelId="{F78AD809-2569-4A83-A656-79232CE7BC5B}" type="presParOf" srcId="{A393DF52-B782-4035-9E2F-7B622FD50A67}" destId="{E5C9666B-746A-4D03-83CD-0E73E90F36A5}" srcOrd="0" destOrd="0" presId="urn:microsoft.com/office/officeart/2008/layout/HorizontalMultiLevelHierarchy"/>
    <dgm:cxn modelId="{DE8BDC29-7753-4AEB-B5B3-432EE5D0120A}" type="presParOf" srcId="{83A25E3C-1885-457E-B1A2-92AEC4F0A95D}" destId="{07EAD7A7-5FBB-4C3E-9992-D4E17BC002B8}" srcOrd="5" destOrd="0" presId="urn:microsoft.com/office/officeart/2008/layout/HorizontalMultiLevelHierarchy"/>
    <dgm:cxn modelId="{E6F4A224-58A6-4E1C-96A4-9A14E19683A5}" type="presParOf" srcId="{07EAD7A7-5FBB-4C3E-9992-D4E17BC002B8}" destId="{527B6576-8743-4B4C-B947-00E32A50710E}" srcOrd="0" destOrd="0" presId="urn:microsoft.com/office/officeart/2008/layout/HorizontalMultiLevelHierarchy"/>
    <dgm:cxn modelId="{DA28AC9D-A5D2-45D1-8C7F-99231B26987F}" type="presParOf" srcId="{07EAD7A7-5FBB-4C3E-9992-D4E17BC002B8}" destId="{DB3FCF15-49CE-4ED7-9092-8C7079B0D633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47243F5-65A2-4B20-9964-5CE4CD4532E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F1EC639-7A8B-4FE4-A68B-42033B953E4D}">
      <dgm:prSet phldrT="[文本]"/>
      <dgm:spPr/>
      <dgm:t>
        <a:bodyPr/>
        <a:lstStyle/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事务一致性验证问题</a:t>
          </a:r>
        </a:p>
      </dgm:t>
    </dgm:pt>
    <dgm:pt modelId="{0BB0421A-EBCB-4B57-82E0-72E26D9789A3}" type="parTrans" cxnId="{A1087C5D-5192-4B67-84FD-D00962CD4B60}">
      <dgm:prSet/>
      <dgm:spPr/>
      <dgm:t>
        <a:bodyPr/>
        <a:lstStyle/>
        <a:p>
          <a:endParaRPr lang="zh-CN" altLang="en-US"/>
        </a:p>
      </dgm:t>
    </dgm:pt>
    <dgm:pt modelId="{967D3EAD-A629-414A-880C-BA92238872ED}" type="sibTrans" cxnId="{A1087C5D-5192-4B67-84FD-D00962CD4B60}">
      <dgm:prSet/>
      <dgm:spPr/>
      <dgm:t>
        <a:bodyPr/>
        <a:lstStyle/>
        <a:p>
          <a:endParaRPr lang="zh-CN" altLang="en-US"/>
        </a:p>
      </dgm:t>
    </dgm:pt>
    <dgm:pt modelId="{8876B075-35F1-4825-BF6D-77AE68741326}">
      <dgm:prSet phldrT="[文本]"/>
      <dgm:spPr/>
      <dgm:t>
        <a:bodyPr/>
        <a:lstStyle/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客户程序健壮性</a:t>
          </a:r>
          <a:endParaRPr lang="en-US" altLang="zh-CN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gm:t>
    </dgm:pt>
    <dgm:pt modelId="{C1657322-91D8-4EBD-A17F-42DD14611704}" type="parTrans" cxnId="{547B2D52-C216-4A6B-86AF-5A8087E74811}">
      <dgm:prSet/>
      <dgm:spPr>
        <a:solidFill>
          <a:srgbClr val="FFC000"/>
        </a:solidFill>
        <a:ln w="38100">
          <a:solidFill>
            <a:srgbClr val="00B050"/>
          </a:solidFill>
        </a:ln>
      </dgm:spPr>
      <dgm:t>
        <a:bodyPr/>
        <a:lstStyle/>
        <a:p>
          <a:endParaRPr lang="zh-CN" altLang="en-US"/>
        </a:p>
      </dgm:t>
    </dgm:pt>
    <dgm:pt modelId="{863F9C86-3E1E-46AA-9918-3EAA2E5B8111}" type="sibTrans" cxnId="{547B2D52-C216-4A6B-86AF-5A8087E74811}">
      <dgm:prSet/>
      <dgm:spPr/>
      <dgm:t>
        <a:bodyPr/>
        <a:lstStyle/>
        <a:p>
          <a:endParaRPr lang="zh-CN" altLang="en-US"/>
        </a:p>
      </dgm:t>
    </dgm:pt>
    <dgm:pt modelId="{E3E3C4DD-0ABC-4853-A74D-F98E1E60FB2C}">
      <dgm:prSet phldrT="[文本]"/>
      <dgm:spPr/>
      <dgm:t>
        <a:bodyPr/>
        <a:lstStyle/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事务一致性协议</a:t>
          </a:r>
          <a:endParaRPr lang="en-US" altLang="zh-CN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gm:t>
    </dgm:pt>
    <dgm:pt modelId="{47387AFB-C672-4C0C-8230-9951370CBCD7}" type="parTrans" cxnId="{5C2DED52-C9B4-48C4-8A78-C89A7403EC81}">
      <dgm:prSet/>
      <dgm:spPr>
        <a:ln w="38100">
          <a:solidFill>
            <a:srgbClr val="00B050"/>
          </a:solidFill>
        </a:ln>
      </dgm:spPr>
      <dgm:t>
        <a:bodyPr/>
        <a:lstStyle/>
        <a:p>
          <a:endParaRPr lang="zh-CN" altLang="en-US"/>
        </a:p>
      </dgm:t>
    </dgm:pt>
    <dgm:pt modelId="{15F46C04-4A74-4B45-822B-542369228D02}" type="sibTrans" cxnId="{5C2DED52-C9B4-48C4-8A78-C89A7403EC81}">
      <dgm:prSet/>
      <dgm:spPr/>
      <dgm:t>
        <a:bodyPr/>
        <a:lstStyle/>
        <a:p>
          <a:endParaRPr lang="zh-CN" altLang="en-US"/>
        </a:p>
      </dgm:t>
    </dgm:pt>
    <dgm:pt modelId="{62C67562-1F02-4461-9FCF-653646C7B483}">
      <dgm:prSet phldrT="[文本]"/>
      <dgm:spPr/>
      <dgm:t>
        <a:bodyPr/>
        <a:lstStyle/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数据库系统历史执行验证问题</a:t>
          </a:r>
        </a:p>
      </dgm:t>
    </dgm:pt>
    <dgm:pt modelId="{6AA3BA70-789A-44D9-ABC3-FB2C56E47FCE}" type="parTrans" cxnId="{A20B76A2-AC82-4A74-B0B7-6A3ADC939227}">
      <dgm:prSet/>
      <dgm:spPr>
        <a:solidFill>
          <a:srgbClr val="FFC000"/>
        </a:solidFill>
        <a:ln w="38100">
          <a:solidFill>
            <a:srgbClr val="00B050"/>
          </a:solidFill>
        </a:ln>
      </dgm:spPr>
      <dgm:t>
        <a:bodyPr/>
        <a:lstStyle/>
        <a:p>
          <a:endParaRPr lang="zh-CN" altLang="en-US"/>
        </a:p>
      </dgm:t>
    </dgm:pt>
    <dgm:pt modelId="{4305622B-AAF6-4855-92DF-1580EA4A33D7}" type="sibTrans" cxnId="{A20B76A2-AC82-4A74-B0B7-6A3ADC939227}">
      <dgm:prSet/>
      <dgm:spPr/>
      <dgm:t>
        <a:bodyPr/>
        <a:lstStyle/>
        <a:p>
          <a:endParaRPr lang="zh-CN" altLang="en-US"/>
        </a:p>
      </dgm:t>
    </dgm:pt>
    <dgm:pt modelId="{4E3235B1-B6F6-4151-8360-BF100F00E9D8}" type="pres">
      <dgm:prSet presAssocID="{647243F5-65A2-4B20-9964-5CE4CD4532E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89EB614-97DC-436F-B0A2-5FDA1927DC49}" type="pres">
      <dgm:prSet presAssocID="{AF1EC639-7A8B-4FE4-A68B-42033B953E4D}" presName="root1" presStyleCnt="0"/>
      <dgm:spPr/>
    </dgm:pt>
    <dgm:pt modelId="{5C587A87-7C35-4FB4-8E73-FAAAA6BDCFA9}" type="pres">
      <dgm:prSet presAssocID="{AF1EC639-7A8B-4FE4-A68B-42033B953E4D}" presName="LevelOneTextNode" presStyleLbl="node0" presStyleIdx="0" presStyleCnt="1">
        <dgm:presLayoutVars>
          <dgm:chPref val="3"/>
        </dgm:presLayoutVars>
      </dgm:prSet>
      <dgm:spPr/>
    </dgm:pt>
    <dgm:pt modelId="{83A25E3C-1885-457E-B1A2-92AEC4F0A95D}" type="pres">
      <dgm:prSet presAssocID="{AF1EC639-7A8B-4FE4-A68B-42033B953E4D}" presName="level2hierChild" presStyleCnt="0"/>
      <dgm:spPr/>
    </dgm:pt>
    <dgm:pt modelId="{31ACEEFC-2E07-43E9-B06B-38B085DF9E77}" type="pres">
      <dgm:prSet presAssocID="{C1657322-91D8-4EBD-A17F-42DD14611704}" presName="conn2-1" presStyleLbl="parChTrans1D2" presStyleIdx="0" presStyleCnt="3"/>
      <dgm:spPr/>
    </dgm:pt>
    <dgm:pt modelId="{A4F87F59-222B-4A88-9C89-998D817D8A9A}" type="pres">
      <dgm:prSet presAssocID="{C1657322-91D8-4EBD-A17F-42DD14611704}" presName="connTx" presStyleLbl="parChTrans1D2" presStyleIdx="0" presStyleCnt="3"/>
      <dgm:spPr/>
    </dgm:pt>
    <dgm:pt modelId="{9C2A3173-DD84-443B-ADE9-25315806A74B}" type="pres">
      <dgm:prSet presAssocID="{8876B075-35F1-4825-BF6D-77AE68741326}" presName="root2" presStyleCnt="0"/>
      <dgm:spPr/>
    </dgm:pt>
    <dgm:pt modelId="{56643DC6-27DB-490C-8725-39A8AB40AD7A}" type="pres">
      <dgm:prSet presAssocID="{8876B075-35F1-4825-BF6D-77AE68741326}" presName="LevelTwoTextNode" presStyleLbl="node2" presStyleIdx="0" presStyleCnt="3" custLinFactNeighborY="-45210">
        <dgm:presLayoutVars>
          <dgm:chPref val="3"/>
        </dgm:presLayoutVars>
      </dgm:prSet>
      <dgm:spPr/>
    </dgm:pt>
    <dgm:pt modelId="{463A4A46-4BF6-4B69-9893-D9C4EB06A226}" type="pres">
      <dgm:prSet presAssocID="{8876B075-35F1-4825-BF6D-77AE68741326}" presName="level3hierChild" presStyleCnt="0"/>
      <dgm:spPr/>
    </dgm:pt>
    <dgm:pt modelId="{B3E4B46A-D2F4-48CB-B1DA-BFB86E400DE5}" type="pres">
      <dgm:prSet presAssocID="{47387AFB-C672-4C0C-8230-9951370CBCD7}" presName="conn2-1" presStyleLbl="parChTrans1D2" presStyleIdx="1" presStyleCnt="3"/>
      <dgm:spPr/>
    </dgm:pt>
    <dgm:pt modelId="{2A8B3C50-9AC3-4530-9813-2AC6678054DC}" type="pres">
      <dgm:prSet presAssocID="{47387AFB-C672-4C0C-8230-9951370CBCD7}" presName="connTx" presStyleLbl="parChTrans1D2" presStyleIdx="1" presStyleCnt="3"/>
      <dgm:spPr/>
    </dgm:pt>
    <dgm:pt modelId="{692BC80A-FC9F-401E-AF83-20A0B4F3A373}" type="pres">
      <dgm:prSet presAssocID="{E3E3C4DD-0ABC-4853-A74D-F98E1E60FB2C}" presName="root2" presStyleCnt="0"/>
      <dgm:spPr/>
    </dgm:pt>
    <dgm:pt modelId="{209604CA-46B3-472B-AE36-8EF179CF6AEB}" type="pres">
      <dgm:prSet presAssocID="{E3E3C4DD-0ABC-4853-A74D-F98E1E60FB2C}" presName="LevelTwoTextNode" presStyleLbl="node2" presStyleIdx="1" presStyleCnt="3">
        <dgm:presLayoutVars>
          <dgm:chPref val="3"/>
        </dgm:presLayoutVars>
      </dgm:prSet>
      <dgm:spPr/>
    </dgm:pt>
    <dgm:pt modelId="{428635F5-BA8E-491C-8E01-235A1A3E5F51}" type="pres">
      <dgm:prSet presAssocID="{E3E3C4DD-0ABC-4853-A74D-F98E1E60FB2C}" presName="level3hierChild" presStyleCnt="0"/>
      <dgm:spPr/>
    </dgm:pt>
    <dgm:pt modelId="{A393DF52-B782-4035-9E2F-7B622FD50A67}" type="pres">
      <dgm:prSet presAssocID="{6AA3BA70-789A-44D9-ABC3-FB2C56E47FCE}" presName="conn2-1" presStyleLbl="parChTrans1D2" presStyleIdx="2" presStyleCnt="3"/>
      <dgm:spPr/>
    </dgm:pt>
    <dgm:pt modelId="{E5C9666B-746A-4D03-83CD-0E73E90F36A5}" type="pres">
      <dgm:prSet presAssocID="{6AA3BA70-789A-44D9-ABC3-FB2C56E47FCE}" presName="connTx" presStyleLbl="parChTrans1D2" presStyleIdx="2" presStyleCnt="3"/>
      <dgm:spPr/>
    </dgm:pt>
    <dgm:pt modelId="{07EAD7A7-5FBB-4C3E-9992-D4E17BC002B8}" type="pres">
      <dgm:prSet presAssocID="{62C67562-1F02-4461-9FCF-653646C7B483}" presName="root2" presStyleCnt="0"/>
      <dgm:spPr/>
    </dgm:pt>
    <dgm:pt modelId="{527B6576-8743-4B4C-B947-00E32A50710E}" type="pres">
      <dgm:prSet presAssocID="{62C67562-1F02-4461-9FCF-653646C7B483}" presName="LevelTwoTextNode" presStyleLbl="node2" presStyleIdx="2" presStyleCnt="3" custLinFactNeighborY="45210">
        <dgm:presLayoutVars>
          <dgm:chPref val="3"/>
        </dgm:presLayoutVars>
      </dgm:prSet>
      <dgm:spPr/>
    </dgm:pt>
    <dgm:pt modelId="{DB3FCF15-49CE-4ED7-9092-8C7079B0D633}" type="pres">
      <dgm:prSet presAssocID="{62C67562-1F02-4461-9FCF-653646C7B483}" presName="level3hierChild" presStyleCnt="0"/>
      <dgm:spPr/>
    </dgm:pt>
  </dgm:ptLst>
  <dgm:cxnLst>
    <dgm:cxn modelId="{E2D2C61E-6999-42F0-B125-069DB8D690CB}" type="presOf" srcId="{C1657322-91D8-4EBD-A17F-42DD14611704}" destId="{A4F87F59-222B-4A88-9C89-998D817D8A9A}" srcOrd="1" destOrd="0" presId="urn:microsoft.com/office/officeart/2008/layout/HorizontalMultiLevelHierarchy"/>
    <dgm:cxn modelId="{9C1C525B-C7B0-4794-A367-CE2AB2E18E1F}" type="presOf" srcId="{C1657322-91D8-4EBD-A17F-42DD14611704}" destId="{31ACEEFC-2E07-43E9-B06B-38B085DF9E77}" srcOrd="0" destOrd="0" presId="urn:microsoft.com/office/officeart/2008/layout/HorizontalMultiLevelHierarchy"/>
    <dgm:cxn modelId="{A1087C5D-5192-4B67-84FD-D00962CD4B60}" srcId="{647243F5-65A2-4B20-9964-5CE4CD4532E4}" destId="{AF1EC639-7A8B-4FE4-A68B-42033B953E4D}" srcOrd="0" destOrd="0" parTransId="{0BB0421A-EBCB-4B57-82E0-72E26D9789A3}" sibTransId="{967D3EAD-A629-414A-880C-BA92238872ED}"/>
    <dgm:cxn modelId="{5264A447-3294-429C-81C1-60D4778CAC05}" type="presOf" srcId="{6AA3BA70-789A-44D9-ABC3-FB2C56E47FCE}" destId="{E5C9666B-746A-4D03-83CD-0E73E90F36A5}" srcOrd="1" destOrd="0" presId="urn:microsoft.com/office/officeart/2008/layout/HorizontalMultiLevelHierarchy"/>
    <dgm:cxn modelId="{9EE68170-0245-4959-976D-08A2C347BB2E}" type="presOf" srcId="{47387AFB-C672-4C0C-8230-9951370CBCD7}" destId="{B3E4B46A-D2F4-48CB-B1DA-BFB86E400DE5}" srcOrd="0" destOrd="0" presId="urn:microsoft.com/office/officeart/2008/layout/HorizontalMultiLevelHierarchy"/>
    <dgm:cxn modelId="{547B2D52-C216-4A6B-86AF-5A8087E74811}" srcId="{AF1EC639-7A8B-4FE4-A68B-42033B953E4D}" destId="{8876B075-35F1-4825-BF6D-77AE68741326}" srcOrd="0" destOrd="0" parTransId="{C1657322-91D8-4EBD-A17F-42DD14611704}" sibTransId="{863F9C86-3E1E-46AA-9918-3EAA2E5B8111}"/>
    <dgm:cxn modelId="{5C2DED52-C9B4-48C4-8A78-C89A7403EC81}" srcId="{AF1EC639-7A8B-4FE4-A68B-42033B953E4D}" destId="{E3E3C4DD-0ABC-4853-A74D-F98E1E60FB2C}" srcOrd="1" destOrd="0" parTransId="{47387AFB-C672-4C0C-8230-9951370CBCD7}" sibTransId="{15F46C04-4A74-4B45-822B-542369228D02}"/>
    <dgm:cxn modelId="{D5430176-3657-49F2-A80E-2F27811CC56D}" type="presOf" srcId="{47387AFB-C672-4C0C-8230-9951370CBCD7}" destId="{2A8B3C50-9AC3-4530-9813-2AC6678054DC}" srcOrd="1" destOrd="0" presId="urn:microsoft.com/office/officeart/2008/layout/HorizontalMultiLevelHierarchy"/>
    <dgm:cxn modelId="{154A0299-142A-4942-89FB-FEBFC3F0012A}" type="presOf" srcId="{647243F5-65A2-4B20-9964-5CE4CD4532E4}" destId="{4E3235B1-B6F6-4151-8360-BF100F00E9D8}" srcOrd="0" destOrd="0" presId="urn:microsoft.com/office/officeart/2008/layout/HorizontalMultiLevelHierarchy"/>
    <dgm:cxn modelId="{9046299B-A580-4F53-A82F-1D0FF874699F}" type="presOf" srcId="{AF1EC639-7A8B-4FE4-A68B-42033B953E4D}" destId="{5C587A87-7C35-4FB4-8E73-FAAAA6BDCFA9}" srcOrd="0" destOrd="0" presId="urn:microsoft.com/office/officeart/2008/layout/HorizontalMultiLevelHierarchy"/>
    <dgm:cxn modelId="{A20B76A2-AC82-4A74-B0B7-6A3ADC939227}" srcId="{AF1EC639-7A8B-4FE4-A68B-42033B953E4D}" destId="{62C67562-1F02-4461-9FCF-653646C7B483}" srcOrd="2" destOrd="0" parTransId="{6AA3BA70-789A-44D9-ABC3-FB2C56E47FCE}" sibTransId="{4305622B-AAF6-4855-92DF-1580EA4A33D7}"/>
    <dgm:cxn modelId="{2BB1EFB5-EAEC-45E7-8AD7-C2EEE5A89FD5}" type="presOf" srcId="{6AA3BA70-789A-44D9-ABC3-FB2C56E47FCE}" destId="{A393DF52-B782-4035-9E2F-7B622FD50A67}" srcOrd="0" destOrd="0" presId="urn:microsoft.com/office/officeart/2008/layout/HorizontalMultiLevelHierarchy"/>
    <dgm:cxn modelId="{2807A3F5-D48F-4452-BBE2-D67AD1B69A08}" type="presOf" srcId="{E3E3C4DD-0ABC-4853-A74D-F98E1E60FB2C}" destId="{209604CA-46B3-472B-AE36-8EF179CF6AEB}" srcOrd="0" destOrd="0" presId="urn:microsoft.com/office/officeart/2008/layout/HorizontalMultiLevelHierarchy"/>
    <dgm:cxn modelId="{AC04BAF9-4992-41E0-939F-D9DB9B9C74A0}" type="presOf" srcId="{8876B075-35F1-4825-BF6D-77AE68741326}" destId="{56643DC6-27DB-490C-8725-39A8AB40AD7A}" srcOrd="0" destOrd="0" presId="urn:microsoft.com/office/officeart/2008/layout/HorizontalMultiLevelHierarchy"/>
    <dgm:cxn modelId="{864327FC-7F0F-44ED-B9AA-1840B0A26869}" type="presOf" srcId="{62C67562-1F02-4461-9FCF-653646C7B483}" destId="{527B6576-8743-4B4C-B947-00E32A50710E}" srcOrd="0" destOrd="0" presId="urn:microsoft.com/office/officeart/2008/layout/HorizontalMultiLevelHierarchy"/>
    <dgm:cxn modelId="{CE8DD393-7842-4767-9724-7E465A60DFEC}" type="presParOf" srcId="{4E3235B1-B6F6-4151-8360-BF100F00E9D8}" destId="{C89EB614-97DC-436F-B0A2-5FDA1927DC49}" srcOrd="0" destOrd="0" presId="urn:microsoft.com/office/officeart/2008/layout/HorizontalMultiLevelHierarchy"/>
    <dgm:cxn modelId="{5E39F45B-E53A-4F36-A65E-8DAEFCDE3CE8}" type="presParOf" srcId="{C89EB614-97DC-436F-B0A2-5FDA1927DC49}" destId="{5C587A87-7C35-4FB4-8E73-FAAAA6BDCFA9}" srcOrd="0" destOrd="0" presId="urn:microsoft.com/office/officeart/2008/layout/HorizontalMultiLevelHierarchy"/>
    <dgm:cxn modelId="{DF465FE5-BA0F-43C4-9FC6-46B88522A7DA}" type="presParOf" srcId="{C89EB614-97DC-436F-B0A2-5FDA1927DC49}" destId="{83A25E3C-1885-457E-B1A2-92AEC4F0A95D}" srcOrd="1" destOrd="0" presId="urn:microsoft.com/office/officeart/2008/layout/HorizontalMultiLevelHierarchy"/>
    <dgm:cxn modelId="{22796D6D-8FD1-456C-BBC4-A05758C7DE3E}" type="presParOf" srcId="{83A25E3C-1885-457E-B1A2-92AEC4F0A95D}" destId="{31ACEEFC-2E07-43E9-B06B-38B085DF9E77}" srcOrd="0" destOrd="0" presId="urn:microsoft.com/office/officeart/2008/layout/HorizontalMultiLevelHierarchy"/>
    <dgm:cxn modelId="{F42681B7-283B-43F9-9096-71E67B869511}" type="presParOf" srcId="{31ACEEFC-2E07-43E9-B06B-38B085DF9E77}" destId="{A4F87F59-222B-4A88-9C89-998D817D8A9A}" srcOrd="0" destOrd="0" presId="urn:microsoft.com/office/officeart/2008/layout/HorizontalMultiLevelHierarchy"/>
    <dgm:cxn modelId="{D4DD4E4A-3897-47A0-8FFC-395DB058F874}" type="presParOf" srcId="{83A25E3C-1885-457E-B1A2-92AEC4F0A95D}" destId="{9C2A3173-DD84-443B-ADE9-25315806A74B}" srcOrd="1" destOrd="0" presId="urn:microsoft.com/office/officeart/2008/layout/HorizontalMultiLevelHierarchy"/>
    <dgm:cxn modelId="{622723FD-35AB-4D0F-96F1-44FA13CBC825}" type="presParOf" srcId="{9C2A3173-DD84-443B-ADE9-25315806A74B}" destId="{56643DC6-27DB-490C-8725-39A8AB40AD7A}" srcOrd="0" destOrd="0" presId="urn:microsoft.com/office/officeart/2008/layout/HorizontalMultiLevelHierarchy"/>
    <dgm:cxn modelId="{DCCC2F5C-03DB-4886-A715-3D3669BD76FB}" type="presParOf" srcId="{9C2A3173-DD84-443B-ADE9-25315806A74B}" destId="{463A4A46-4BF6-4B69-9893-D9C4EB06A226}" srcOrd="1" destOrd="0" presId="urn:microsoft.com/office/officeart/2008/layout/HorizontalMultiLevelHierarchy"/>
    <dgm:cxn modelId="{48003E6C-6999-4F65-8294-FC2FBC3D0D5E}" type="presParOf" srcId="{83A25E3C-1885-457E-B1A2-92AEC4F0A95D}" destId="{B3E4B46A-D2F4-48CB-B1DA-BFB86E400DE5}" srcOrd="2" destOrd="0" presId="urn:microsoft.com/office/officeart/2008/layout/HorizontalMultiLevelHierarchy"/>
    <dgm:cxn modelId="{4583DBE5-2802-4AFA-B086-BFE600E79583}" type="presParOf" srcId="{B3E4B46A-D2F4-48CB-B1DA-BFB86E400DE5}" destId="{2A8B3C50-9AC3-4530-9813-2AC6678054DC}" srcOrd="0" destOrd="0" presId="urn:microsoft.com/office/officeart/2008/layout/HorizontalMultiLevelHierarchy"/>
    <dgm:cxn modelId="{30B52FB9-3CEE-4907-AFDF-750E92AA31E1}" type="presParOf" srcId="{83A25E3C-1885-457E-B1A2-92AEC4F0A95D}" destId="{692BC80A-FC9F-401E-AF83-20A0B4F3A373}" srcOrd="3" destOrd="0" presId="urn:microsoft.com/office/officeart/2008/layout/HorizontalMultiLevelHierarchy"/>
    <dgm:cxn modelId="{EE8E6D16-EE58-4E64-A681-E0CC2BE92526}" type="presParOf" srcId="{692BC80A-FC9F-401E-AF83-20A0B4F3A373}" destId="{209604CA-46B3-472B-AE36-8EF179CF6AEB}" srcOrd="0" destOrd="0" presId="urn:microsoft.com/office/officeart/2008/layout/HorizontalMultiLevelHierarchy"/>
    <dgm:cxn modelId="{C892B333-0FD8-478D-B767-14E16DBCCD02}" type="presParOf" srcId="{692BC80A-FC9F-401E-AF83-20A0B4F3A373}" destId="{428635F5-BA8E-491C-8E01-235A1A3E5F51}" srcOrd="1" destOrd="0" presId="urn:microsoft.com/office/officeart/2008/layout/HorizontalMultiLevelHierarchy"/>
    <dgm:cxn modelId="{20B73F90-F612-4049-97AC-DF320103243B}" type="presParOf" srcId="{83A25E3C-1885-457E-B1A2-92AEC4F0A95D}" destId="{A393DF52-B782-4035-9E2F-7B622FD50A67}" srcOrd="4" destOrd="0" presId="urn:microsoft.com/office/officeart/2008/layout/HorizontalMultiLevelHierarchy"/>
    <dgm:cxn modelId="{F78AD809-2569-4A83-A656-79232CE7BC5B}" type="presParOf" srcId="{A393DF52-B782-4035-9E2F-7B622FD50A67}" destId="{E5C9666B-746A-4D03-83CD-0E73E90F36A5}" srcOrd="0" destOrd="0" presId="urn:microsoft.com/office/officeart/2008/layout/HorizontalMultiLevelHierarchy"/>
    <dgm:cxn modelId="{DE8BDC29-7753-4AEB-B5B3-432EE5D0120A}" type="presParOf" srcId="{83A25E3C-1885-457E-B1A2-92AEC4F0A95D}" destId="{07EAD7A7-5FBB-4C3E-9992-D4E17BC002B8}" srcOrd="5" destOrd="0" presId="urn:microsoft.com/office/officeart/2008/layout/HorizontalMultiLevelHierarchy"/>
    <dgm:cxn modelId="{E6F4A224-58A6-4E1C-96A4-9A14E19683A5}" type="presParOf" srcId="{07EAD7A7-5FBB-4C3E-9992-D4E17BC002B8}" destId="{527B6576-8743-4B4C-B947-00E32A50710E}" srcOrd="0" destOrd="0" presId="urn:microsoft.com/office/officeart/2008/layout/HorizontalMultiLevelHierarchy"/>
    <dgm:cxn modelId="{DA28AC9D-A5D2-45D1-8C7F-99231B26987F}" type="presParOf" srcId="{07EAD7A7-5FBB-4C3E-9992-D4E17BC002B8}" destId="{DB3FCF15-49CE-4ED7-9092-8C7079B0D633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47243F5-65A2-4B20-9964-5CE4CD4532E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F1EC639-7A8B-4FE4-A68B-42033B953E4D}">
      <dgm:prSet phldrT="[文本]"/>
      <dgm:spPr/>
      <dgm:t>
        <a:bodyPr/>
        <a:lstStyle/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事务一致性验证问题</a:t>
          </a:r>
        </a:p>
      </dgm:t>
    </dgm:pt>
    <dgm:pt modelId="{0BB0421A-EBCB-4B57-82E0-72E26D9789A3}" type="parTrans" cxnId="{A1087C5D-5192-4B67-84FD-D00962CD4B60}">
      <dgm:prSet/>
      <dgm:spPr/>
      <dgm:t>
        <a:bodyPr/>
        <a:lstStyle/>
        <a:p>
          <a:endParaRPr lang="zh-CN" altLang="en-US"/>
        </a:p>
      </dgm:t>
    </dgm:pt>
    <dgm:pt modelId="{967D3EAD-A629-414A-880C-BA92238872ED}" type="sibTrans" cxnId="{A1087C5D-5192-4B67-84FD-D00962CD4B60}">
      <dgm:prSet/>
      <dgm:spPr/>
      <dgm:t>
        <a:bodyPr/>
        <a:lstStyle/>
        <a:p>
          <a:endParaRPr lang="zh-CN" altLang="en-US"/>
        </a:p>
      </dgm:t>
    </dgm:pt>
    <dgm:pt modelId="{8876B075-35F1-4825-BF6D-77AE68741326}">
      <dgm:prSet phldrT="[文本]"/>
      <dgm:spPr/>
      <dgm:t>
        <a:bodyPr/>
        <a:lstStyle/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客户程序健壮性</a:t>
          </a:r>
          <a:endParaRPr lang="en-US" altLang="zh-CN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gm:t>
    </dgm:pt>
    <dgm:pt modelId="{C1657322-91D8-4EBD-A17F-42DD14611704}" type="parTrans" cxnId="{547B2D52-C216-4A6B-86AF-5A8087E74811}">
      <dgm:prSet/>
      <dgm:spPr>
        <a:solidFill>
          <a:srgbClr val="FFC000"/>
        </a:solidFill>
        <a:ln w="38100">
          <a:solidFill>
            <a:srgbClr val="00B050"/>
          </a:solidFill>
        </a:ln>
      </dgm:spPr>
      <dgm:t>
        <a:bodyPr/>
        <a:lstStyle/>
        <a:p>
          <a:endParaRPr lang="zh-CN" altLang="en-US"/>
        </a:p>
      </dgm:t>
    </dgm:pt>
    <dgm:pt modelId="{863F9C86-3E1E-46AA-9918-3EAA2E5B8111}" type="sibTrans" cxnId="{547B2D52-C216-4A6B-86AF-5A8087E74811}">
      <dgm:prSet/>
      <dgm:spPr/>
      <dgm:t>
        <a:bodyPr/>
        <a:lstStyle/>
        <a:p>
          <a:endParaRPr lang="zh-CN" altLang="en-US"/>
        </a:p>
      </dgm:t>
    </dgm:pt>
    <dgm:pt modelId="{E3E3C4DD-0ABC-4853-A74D-F98E1E60FB2C}">
      <dgm:prSet phldrT="[文本]"/>
      <dgm:spPr/>
      <dgm:t>
        <a:bodyPr/>
        <a:lstStyle/>
        <a:p>
          <a:r>
            <a:rPr lang="zh-CN" altLang="en-US">
              <a:latin typeface="仿宋" panose="02010609060101010101" pitchFamily="49" charset="-122"/>
              <a:ea typeface="仿宋" panose="02010609060101010101" pitchFamily="49" charset="-122"/>
            </a:rPr>
            <a:t>事务一致性协议</a:t>
          </a:r>
          <a:endParaRPr lang="en-US" altLang="zh-CN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gm:t>
    </dgm:pt>
    <dgm:pt modelId="{47387AFB-C672-4C0C-8230-9951370CBCD7}" type="parTrans" cxnId="{5C2DED52-C9B4-48C4-8A78-C89A7403EC81}">
      <dgm:prSet/>
      <dgm:spPr>
        <a:ln w="38100">
          <a:solidFill>
            <a:srgbClr val="00B050"/>
          </a:solidFill>
        </a:ln>
      </dgm:spPr>
      <dgm:t>
        <a:bodyPr/>
        <a:lstStyle/>
        <a:p>
          <a:endParaRPr lang="zh-CN" altLang="en-US"/>
        </a:p>
      </dgm:t>
    </dgm:pt>
    <dgm:pt modelId="{15F46C04-4A74-4B45-822B-542369228D02}" type="sibTrans" cxnId="{5C2DED52-C9B4-48C4-8A78-C89A7403EC81}">
      <dgm:prSet/>
      <dgm:spPr/>
      <dgm:t>
        <a:bodyPr/>
        <a:lstStyle/>
        <a:p>
          <a:endParaRPr lang="zh-CN" altLang="en-US"/>
        </a:p>
      </dgm:t>
    </dgm:pt>
    <dgm:pt modelId="{62C67562-1F02-4461-9FCF-653646C7B483}">
      <dgm:prSet phldrT="[文本]"/>
      <dgm:spPr/>
      <dgm:t>
        <a:bodyPr/>
        <a:lstStyle/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数据库系统历史执行验证问题</a:t>
          </a:r>
        </a:p>
      </dgm:t>
    </dgm:pt>
    <dgm:pt modelId="{6AA3BA70-789A-44D9-ABC3-FB2C56E47FCE}" type="parTrans" cxnId="{A20B76A2-AC82-4A74-B0B7-6A3ADC939227}">
      <dgm:prSet/>
      <dgm:spPr>
        <a:solidFill>
          <a:srgbClr val="FFC000"/>
        </a:solidFill>
        <a:ln w="38100">
          <a:solidFill>
            <a:srgbClr val="00B050"/>
          </a:solidFill>
        </a:ln>
      </dgm:spPr>
      <dgm:t>
        <a:bodyPr/>
        <a:lstStyle/>
        <a:p>
          <a:endParaRPr lang="zh-CN" altLang="en-US"/>
        </a:p>
      </dgm:t>
    </dgm:pt>
    <dgm:pt modelId="{4305622B-AAF6-4855-92DF-1580EA4A33D7}" type="sibTrans" cxnId="{A20B76A2-AC82-4A74-B0B7-6A3ADC939227}">
      <dgm:prSet/>
      <dgm:spPr/>
      <dgm:t>
        <a:bodyPr/>
        <a:lstStyle/>
        <a:p>
          <a:endParaRPr lang="zh-CN" altLang="en-US"/>
        </a:p>
      </dgm:t>
    </dgm:pt>
    <dgm:pt modelId="{4E3235B1-B6F6-4151-8360-BF100F00E9D8}" type="pres">
      <dgm:prSet presAssocID="{647243F5-65A2-4B20-9964-5CE4CD4532E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89EB614-97DC-436F-B0A2-5FDA1927DC49}" type="pres">
      <dgm:prSet presAssocID="{AF1EC639-7A8B-4FE4-A68B-42033B953E4D}" presName="root1" presStyleCnt="0"/>
      <dgm:spPr/>
    </dgm:pt>
    <dgm:pt modelId="{5C587A87-7C35-4FB4-8E73-FAAAA6BDCFA9}" type="pres">
      <dgm:prSet presAssocID="{AF1EC639-7A8B-4FE4-A68B-42033B953E4D}" presName="LevelOneTextNode" presStyleLbl="node0" presStyleIdx="0" presStyleCnt="1">
        <dgm:presLayoutVars>
          <dgm:chPref val="3"/>
        </dgm:presLayoutVars>
      </dgm:prSet>
      <dgm:spPr/>
    </dgm:pt>
    <dgm:pt modelId="{83A25E3C-1885-457E-B1A2-92AEC4F0A95D}" type="pres">
      <dgm:prSet presAssocID="{AF1EC639-7A8B-4FE4-A68B-42033B953E4D}" presName="level2hierChild" presStyleCnt="0"/>
      <dgm:spPr/>
    </dgm:pt>
    <dgm:pt modelId="{31ACEEFC-2E07-43E9-B06B-38B085DF9E77}" type="pres">
      <dgm:prSet presAssocID="{C1657322-91D8-4EBD-A17F-42DD14611704}" presName="conn2-1" presStyleLbl="parChTrans1D2" presStyleIdx="0" presStyleCnt="3"/>
      <dgm:spPr/>
    </dgm:pt>
    <dgm:pt modelId="{A4F87F59-222B-4A88-9C89-998D817D8A9A}" type="pres">
      <dgm:prSet presAssocID="{C1657322-91D8-4EBD-A17F-42DD14611704}" presName="connTx" presStyleLbl="parChTrans1D2" presStyleIdx="0" presStyleCnt="3"/>
      <dgm:spPr/>
    </dgm:pt>
    <dgm:pt modelId="{9C2A3173-DD84-443B-ADE9-25315806A74B}" type="pres">
      <dgm:prSet presAssocID="{8876B075-35F1-4825-BF6D-77AE68741326}" presName="root2" presStyleCnt="0"/>
      <dgm:spPr/>
    </dgm:pt>
    <dgm:pt modelId="{56643DC6-27DB-490C-8725-39A8AB40AD7A}" type="pres">
      <dgm:prSet presAssocID="{8876B075-35F1-4825-BF6D-77AE68741326}" presName="LevelTwoTextNode" presStyleLbl="node2" presStyleIdx="0" presStyleCnt="3" custLinFactNeighborY="-45210">
        <dgm:presLayoutVars>
          <dgm:chPref val="3"/>
        </dgm:presLayoutVars>
      </dgm:prSet>
      <dgm:spPr/>
    </dgm:pt>
    <dgm:pt modelId="{463A4A46-4BF6-4B69-9893-D9C4EB06A226}" type="pres">
      <dgm:prSet presAssocID="{8876B075-35F1-4825-BF6D-77AE68741326}" presName="level3hierChild" presStyleCnt="0"/>
      <dgm:spPr/>
    </dgm:pt>
    <dgm:pt modelId="{B3E4B46A-D2F4-48CB-B1DA-BFB86E400DE5}" type="pres">
      <dgm:prSet presAssocID="{47387AFB-C672-4C0C-8230-9951370CBCD7}" presName="conn2-1" presStyleLbl="parChTrans1D2" presStyleIdx="1" presStyleCnt="3"/>
      <dgm:spPr/>
    </dgm:pt>
    <dgm:pt modelId="{2A8B3C50-9AC3-4530-9813-2AC6678054DC}" type="pres">
      <dgm:prSet presAssocID="{47387AFB-C672-4C0C-8230-9951370CBCD7}" presName="connTx" presStyleLbl="parChTrans1D2" presStyleIdx="1" presStyleCnt="3"/>
      <dgm:spPr/>
    </dgm:pt>
    <dgm:pt modelId="{692BC80A-FC9F-401E-AF83-20A0B4F3A373}" type="pres">
      <dgm:prSet presAssocID="{E3E3C4DD-0ABC-4853-A74D-F98E1E60FB2C}" presName="root2" presStyleCnt="0"/>
      <dgm:spPr/>
    </dgm:pt>
    <dgm:pt modelId="{209604CA-46B3-472B-AE36-8EF179CF6AEB}" type="pres">
      <dgm:prSet presAssocID="{E3E3C4DD-0ABC-4853-A74D-F98E1E60FB2C}" presName="LevelTwoTextNode" presStyleLbl="node2" presStyleIdx="1" presStyleCnt="3">
        <dgm:presLayoutVars>
          <dgm:chPref val="3"/>
        </dgm:presLayoutVars>
      </dgm:prSet>
      <dgm:spPr/>
    </dgm:pt>
    <dgm:pt modelId="{428635F5-BA8E-491C-8E01-235A1A3E5F51}" type="pres">
      <dgm:prSet presAssocID="{E3E3C4DD-0ABC-4853-A74D-F98E1E60FB2C}" presName="level3hierChild" presStyleCnt="0"/>
      <dgm:spPr/>
    </dgm:pt>
    <dgm:pt modelId="{A393DF52-B782-4035-9E2F-7B622FD50A67}" type="pres">
      <dgm:prSet presAssocID="{6AA3BA70-789A-44D9-ABC3-FB2C56E47FCE}" presName="conn2-1" presStyleLbl="parChTrans1D2" presStyleIdx="2" presStyleCnt="3"/>
      <dgm:spPr/>
    </dgm:pt>
    <dgm:pt modelId="{E5C9666B-746A-4D03-83CD-0E73E90F36A5}" type="pres">
      <dgm:prSet presAssocID="{6AA3BA70-789A-44D9-ABC3-FB2C56E47FCE}" presName="connTx" presStyleLbl="parChTrans1D2" presStyleIdx="2" presStyleCnt="3"/>
      <dgm:spPr/>
    </dgm:pt>
    <dgm:pt modelId="{07EAD7A7-5FBB-4C3E-9992-D4E17BC002B8}" type="pres">
      <dgm:prSet presAssocID="{62C67562-1F02-4461-9FCF-653646C7B483}" presName="root2" presStyleCnt="0"/>
      <dgm:spPr/>
    </dgm:pt>
    <dgm:pt modelId="{527B6576-8743-4B4C-B947-00E32A50710E}" type="pres">
      <dgm:prSet presAssocID="{62C67562-1F02-4461-9FCF-653646C7B483}" presName="LevelTwoTextNode" presStyleLbl="node2" presStyleIdx="2" presStyleCnt="3" custLinFactNeighborY="45210">
        <dgm:presLayoutVars>
          <dgm:chPref val="3"/>
        </dgm:presLayoutVars>
      </dgm:prSet>
      <dgm:spPr/>
    </dgm:pt>
    <dgm:pt modelId="{DB3FCF15-49CE-4ED7-9092-8C7079B0D633}" type="pres">
      <dgm:prSet presAssocID="{62C67562-1F02-4461-9FCF-653646C7B483}" presName="level3hierChild" presStyleCnt="0"/>
      <dgm:spPr/>
    </dgm:pt>
  </dgm:ptLst>
  <dgm:cxnLst>
    <dgm:cxn modelId="{E2D2C61E-6999-42F0-B125-069DB8D690CB}" type="presOf" srcId="{C1657322-91D8-4EBD-A17F-42DD14611704}" destId="{A4F87F59-222B-4A88-9C89-998D817D8A9A}" srcOrd="1" destOrd="0" presId="urn:microsoft.com/office/officeart/2008/layout/HorizontalMultiLevelHierarchy"/>
    <dgm:cxn modelId="{9C1C525B-C7B0-4794-A367-CE2AB2E18E1F}" type="presOf" srcId="{C1657322-91D8-4EBD-A17F-42DD14611704}" destId="{31ACEEFC-2E07-43E9-B06B-38B085DF9E77}" srcOrd="0" destOrd="0" presId="urn:microsoft.com/office/officeart/2008/layout/HorizontalMultiLevelHierarchy"/>
    <dgm:cxn modelId="{A1087C5D-5192-4B67-84FD-D00962CD4B60}" srcId="{647243F5-65A2-4B20-9964-5CE4CD4532E4}" destId="{AF1EC639-7A8B-4FE4-A68B-42033B953E4D}" srcOrd="0" destOrd="0" parTransId="{0BB0421A-EBCB-4B57-82E0-72E26D9789A3}" sibTransId="{967D3EAD-A629-414A-880C-BA92238872ED}"/>
    <dgm:cxn modelId="{5264A447-3294-429C-81C1-60D4778CAC05}" type="presOf" srcId="{6AA3BA70-789A-44D9-ABC3-FB2C56E47FCE}" destId="{E5C9666B-746A-4D03-83CD-0E73E90F36A5}" srcOrd="1" destOrd="0" presId="urn:microsoft.com/office/officeart/2008/layout/HorizontalMultiLevelHierarchy"/>
    <dgm:cxn modelId="{9EE68170-0245-4959-976D-08A2C347BB2E}" type="presOf" srcId="{47387AFB-C672-4C0C-8230-9951370CBCD7}" destId="{B3E4B46A-D2F4-48CB-B1DA-BFB86E400DE5}" srcOrd="0" destOrd="0" presId="urn:microsoft.com/office/officeart/2008/layout/HorizontalMultiLevelHierarchy"/>
    <dgm:cxn modelId="{547B2D52-C216-4A6B-86AF-5A8087E74811}" srcId="{AF1EC639-7A8B-4FE4-A68B-42033B953E4D}" destId="{8876B075-35F1-4825-BF6D-77AE68741326}" srcOrd="0" destOrd="0" parTransId="{C1657322-91D8-4EBD-A17F-42DD14611704}" sibTransId="{863F9C86-3E1E-46AA-9918-3EAA2E5B8111}"/>
    <dgm:cxn modelId="{5C2DED52-C9B4-48C4-8A78-C89A7403EC81}" srcId="{AF1EC639-7A8B-4FE4-A68B-42033B953E4D}" destId="{E3E3C4DD-0ABC-4853-A74D-F98E1E60FB2C}" srcOrd="1" destOrd="0" parTransId="{47387AFB-C672-4C0C-8230-9951370CBCD7}" sibTransId="{15F46C04-4A74-4B45-822B-542369228D02}"/>
    <dgm:cxn modelId="{D5430176-3657-49F2-A80E-2F27811CC56D}" type="presOf" srcId="{47387AFB-C672-4C0C-8230-9951370CBCD7}" destId="{2A8B3C50-9AC3-4530-9813-2AC6678054DC}" srcOrd="1" destOrd="0" presId="urn:microsoft.com/office/officeart/2008/layout/HorizontalMultiLevelHierarchy"/>
    <dgm:cxn modelId="{154A0299-142A-4942-89FB-FEBFC3F0012A}" type="presOf" srcId="{647243F5-65A2-4B20-9964-5CE4CD4532E4}" destId="{4E3235B1-B6F6-4151-8360-BF100F00E9D8}" srcOrd="0" destOrd="0" presId="urn:microsoft.com/office/officeart/2008/layout/HorizontalMultiLevelHierarchy"/>
    <dgm:cxn modelId="{9046299B-A580-4F53-A82F-1D0FF874699F}" type="presOf" srcId="{AF1EC639-7A8B-4FE4-A68B-42033B953E4D}" destId="{5C587A87-7C35-4FB4-8E73-FAAAA6BDCFA9}" srcOrd="0" destOrd="0" presId="urn:microsoft.com/office/officeart/2008/layout/HorizontalMultiLevelHierarchy"/>
    <dgm:cxn modelId="{A20B76A2-AC82-4A74-B0B7-6A3ADC939227}" srcId="{AF1EC639-7A8B-4FE4-A68B-42033B953E4D}" destId="{62C67562-1F02-4461-9FCF-653646C7B483}" srcOrd="2" destOrd="0" parTransId="{6AA3BA70-789A-44D9-ABC3-FB2C56E47FCE}" sibTransId="{4305622B-AAF6-4855-92DF-1580EA4A33D7}"/>
    <dgm:cxn modelId="{2BB1EFB5-EAEC-45E7-8AD7-C2EEE5A89FD5}" type="presOf" srcId="{6AA3BA70-789A-44D9-ABC3-FB2C56E47FCE}" destId="{A393DF52-B782-4035-9E2F-7B622FD50A67}" srcOrd="0" destOrd="0" presId="urn:microsoft.com/office/officeart/2008/layout/HorizontalMultiLevelHierarchy"/>
    <dgm:cxn modelId="{2807A3F5-D48F-4452-BBE2-D67AD1B69A08}" type="presOf" srcId="{E3E3C4DD-0ABC-4853-A74D-F98E1E60FB2C}" destId="{209604CA-46B3-472B-AE36-8EF179CF6AEB}" srcOrd="0" destOrd="0" presId="urn:microsoft.com/office/officeart/2008/layout/HorizontalMultiLevelHierarchy"/>
    <dgm:cxn modelId="{AC04BAF9-4992-41E0-939F-D9DB9B9C74A0}" type="presOf" srcId="{8876B075-35F1-4825-BF6D-77AE68741326}" destId="{56643DC6-27DB-490C-8725-39A8AB40AD7A}" srcOrd="0" destOrd="0" presId="urn:microsoft.com/office/officeart/2008/layout/HorizontalMultiLevelHierarchy"/>
    <dgm:cxn modelId="{864327FC-7F0F-44ED-B9AA-1840B0A26869}" type="presOf" srcId="{62C67562-1F02-4461-9FCF-653646C7B483}" destId="{527B6576-8743-4B4C-B947-00E32A50710E}" srcOrd="0" destOrd="0" presId="urn:microsoft.com/office/officeart/2008/layout/HorizontalMultiLevelHierarchy"/>
    <dgm:cxn modelId="{CE8DD393-7842-4767-9724-7E465A60DFEC}" type="presParOf" srcId="{4E3235B1-B6F6-4151-8360-BF100F00E9D8}" destId="{C89EB614-97DC-436F-B0A2-5FDA1927DC49}" srcOrd="0" destOrd="0" presId="urn:microsoft.com/office/officeart/2008/layout/HorizontalMultiLevelHierarchy"/>
    <dgm:cxn modelId="{5E39F45B-E53A-4F36-A65E-8DAEFCDE3CE8}" type="presParOf" srcId="{C89EB614-97DC-436F-B0A2-5FDA1927DC49}" destId="{5C587A87-7C35-4FB4-8E73-FAAAA6BDCFA9}" srcOrd="0" destOrd="0" presId="urn:microsoft.com/office/officeart/2008/layout/HorizontalMultiLevelHierarchy"/>
    <dgm:cxn modelId="{DF465FE5-BA0F-43C4-9FC6-46B88522A7DA}" type="presParOf" srcId="{C89EB614-97DC-436F-B0A2-5FDA1927DC49}" destId="{83A25E3C-1885-457E-B1A2-92AEC4F0A95D}" srcOrd="1" destOrd="0" presId="urn:microsoft.com/office/officeart/2008/layout/HorizontalMultiLevelHierarchy"/>
    <dgm:cxn modelId="{22796D6D-8FD1-456C-BBC4-A05758C7DE3E}" type="presParOf" srcId="{83A25E3C-1885-457E-B1A2-92AEC4F0A95D}" destId="{31ACEEFC-2E07-43E9-B06B-38B085DF9E77}" srcOrd="0" destOrd="0" presId="urn:microsoft.com/office/officeart/2008/layout/HorizontalMultiLevelHierarchy"/>
    <dgm:cxn modelId="{F42681B7-283B-43F9-9096-71E67B869511}" type="presParOf" srcId="{31ACEEFC-2E07-43E9-B06B-38B085DF9E77}" destId="{A4F87F59-222B-4A88-9C89-998D817D8A9A}" srcOrd="0" destOrd="0" presId="urn:microsoft.com/office/officeart/2008/layout/HorizontalMultiLevelHierarchy"/>
    <dgm:cxn modelId="{D4DD4E4A-3897-47A0-8FFC-395DB058F874}" type="presParOf" srcId="{83A25E3C-1885-457E-B1A2-92AEC4F0A95D}" destId="{9C2A3173-DD84-443B-ADE9-25315806A74B}" srcOrd="1" destOrd="0" presId="urn:microsoft.com/office/officeart/2008/layout/HorizontalMultiLevelHierarchy"/>
    <dgm:cxn modelId="{622723FD-35AB-4D0F-96F1-44FA13CBC825}" type="presParOf" srcId="{9C2A3173-DD84-443B-ADE9-25315806A74B}" destId="{56643DC6-27DB-490C-8725-39A8AB40AD7A}" srcOrd="0" destOrd="0" presId="urn:microsoft.com/office/officeart/2008/layout/HorizontalMultiLevelHierarchy"/>
    <dgm:cxn modelId="{DCCC2F5C-03DB-4886-A715-3D3669BD76FB}" type="presParOf" srcId="{9C2A3173-DD84-443B-ADE9-25315806A74B}" destId="{463A4A46-4BF6-4B69-9893-D9C4EB06A226}" srcOrd="1" destOrd="0" presId="urn:microsoft.com/office/officeart/2008/layout/HorizontalMultiLevelHierarchy"/>
    <dgm:cxn modelId="{48003E6C-6999-4F65-8294-FC2FBC3D0D5E}" type="presParOf" srcId="{83A25E3C-1885-457E-B1A2-92AEC4F0A95D}" destId="{B3E4B46A-D2F4-48CB-B1DA-BFB86E400DE5}" srcOrd="2" destOrd="0" presId="urn:microsoft.com/office/officeart/2008/layout/HorizontalMultiLevelHierarchy"/>
    <dgm:cxn modelId="{4583DBE5-2802-4AFA-B086-BFE600E79583}" type="presParOf" srcId="{B3E4B46A-D2F4-48CB-B1DA-BFB86E400DE5}" destId="{2A8B3C50-9AC3-4530-9813-2AC6678054DC}" srcOrd="0" destOrd="0" presId="urn:microsoft.com/office/officeart/2008/layout/HorizontalMultiLevelHierarchy"/>
    <dgm:cxn modelId="{30B52FB9-3CEE-4907-AFDF-750E92AA31E1}" type="presParOf" srcId="{83A25E3C-1885-457E-B1A2-92AEC4F0A95D}" destId="{692BC80A-FC9F-401E-AF83-20A0B4F3A373}" srcOrd="3" destOrd="0" presId="urn:microsoft.com/office/officeart/2008/layout/HorizontalMultiLevelHierarchy"/>
    <dgm:cxn modelId="{EE8E6D16-EE58-4E64-A681-E0CC2BE92526}" type="presParOf" srcId="{692BC80A-FC9F-401E-AF83-20A0B4F3A373}" destId="{209604CA-46B3-472B-AE36-8EF179CF6AEB}" srcOrd="0" destOrd="0" presId="urn:microsoft.com/office/officeart/2008/layout/HorizontalMultiLevelHierarchy"/>
    <dgm:cxn modelId="{C892B333-0FD8-478D-B767-14E16DBCCD02}" type="presParOf" srcId="{692BC80A-FC9F-401E-AF83-20A0B4F3A373}" destId="{428635F5-BA8E-491C-8E01-235A1A3E5F51}" srcOrd="1" destOrd="0" presId="urn:microsoft.com/office/officeart/2008/layout/HorizontalMultiLevelHierarchy"/>
    <dgm:cxn modelId="{20B73F90-F612-4049-97AC-DF320103243B}" type="presParOf" srcId="{83A25E3C-1885-457E-B1A2-92AEC4F0A95D}" destId="{A393DF52-B782-4035-9E2F-7B622FD50A67}" srcOrd="4" destOrd="0" presId="urn:microsoft.com/office/officeart/2008/layout/HorizontalMultiLevelHierarchy"/>
    <dgm:cxn modelId="{F78AD809-2569-4A83-A656-79232CE7BC5B}" type="presParOf" srcId="{A393DF52-B782-4035-9E2F-7B622FD50A67}" destId="{E5C9666B-746A-4D03-83CD-0E73E90F36A5}" srcOrd="0" destOrd="0" presId="urn:microsoft.com/office/officeart/2008/layout/HorizontalMultiLevelHierarchy"/>
    <dgm:cxn modelId="{DE8BDC29-7753-4AEB-B5B3-432EE5D0120A}" type="presParOf" srcId="{83A25E3C-1885-457E-B1A2-92AEC4F0A95D}" destId="{07EAD7A7-5FBB-4C3E-9992-D4E17BC002B8}" srcOrd="5" destOrd="0" presId="urn:microsoft.com/office/officeart/2008/layout/HorizontalMultiLevelHierarchy"/>
    <dgm:cxn modelId="{E6F4A224-58A6-4E1C-96A4-9A14E19683A5}" type="presParOf" srcId="{07EAD7A7-5FBB-4C3E-9992-D4E17BC002B8}" destId="{527B6576-8743-4B4C-B947-00E32A50710E}" srcOrd="0" destOrd="0" presId="urn:microsoft.com/office/officeart/2008/layout/HorizontalMultiLevelHierarchy"/>
    <dgm:cxn modelId="{DA28AC9D-A5D2-45D1-8C7F-99231B26987F}" type="presParOf" srcId="{07EAD7A7-5FBB-4C3E-9992-D4E17BC002B8}" destId="{DB3FCF15-49CE-4ED7-9092-8C7079B0D633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47243F5-65A2-4B20-9964-5CE4CD4532E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F1EC639-7A8B-4FE4-A68B-42033B953E4D}">
      <dgm:prSet phldrT="[文本]"/>
      <dgm:spPr/>
      <dgm:t>
        <a:bodyPr/>
        <a:lstStyle/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事务一致性验证问题</a:t>
          </a:r>
        </a:p>
      </dgm:t>
    </dgm:pt>
    <dgm:pt modelId="{0BB0421A-EBCB-4B57-82E0-72E26D9789A3}" type="parTrans" cxnId="{A1087C5D-5192-4B67-84FD-D00962CD4B60}">
      <dgm:prSet/>
      <dgm:spPr/>
      <dgm:t>
        <a:bodyPr/>
        <a:lstStyle/>
        <a:p>
          <a:endParaRPr lang="zh-CN" altLang="en-US"/>
        </a:p>
      </dgm:t>
    </dgm:pt>
    <dgm:pt modelId="{967D3EAD-A629-414A-880C-BA92238872ED}" type="sibTrans" cxnId="{A1087C5D-5192-4B67-84FD-D00962CD4B60}">
      <dgm:prSet/>
      <dgm:spPr/>
      <dgm:t>
        <a:bodyPr/>
        <a:lstStyle/>
        <a:p>
          <a:endParaRPr lang="zh-CN" altLang="en-US"/>
        </a:p>
      </dgm:t>
    </dgm:pt>
    <dgm:pt modelId="{8876B075-35F1-4825-BF6D-77AE68741326}">
      <dgm:prSet phldrT="[文本]"/>
      <dgm:spPr/>
      <dgm:t>
        <a:bodyPr/>
        <a:lstStyle/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客户程序健壮性</a:t>
          </a:r>
          <a:endParaRPr lang="en-US" altLang="zh-CN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gm:t>
    </dgm:pt>
    <dgm:pt modelId="{C1657322-91D8-4EBD-A17F-42DD14611704}" type="parTrans" cxnId="{547B2D52-C216-4A6B-86AF-5A8087E74811}">
      <dgm:prSet/>
      <dgm:spPr>
        <a:solidFill>
          <a:srgbClr val="FFC000"/>
        </a:solidFill>
        <a:ln w="38100">
          <a:solidFill>
            <a:srgbClr val="00B050"/>
          </a:solidFill>
        </a:ln>
      </dgm:spPr>
      <dgm:t>
        <a:bodyPr/>
        <a:lstStyle/>
        <a:p>
          <a:endParaRPr lang="zh-CN" altLang="en-US"/>
        </a:p>
      </dgm:t>
    </dgm:pt>
    <dgm:pt modelId="{863F9C86-3E1E-46AA-9918-3EAA2E5B8111}" type="sibTrans" cxnId="{547B2D52-C216-4A6B-86AF-5A8087E74811}">
      <dgm:prSet/>
      <dgm:spPr/>
      <dgm:t>
        <a:bodyPr/>
        <a:lstStyle/>
        <a:p>
          <a:endParaRPr lang="zh-CN" altLang="en-US"/>
        </a:p>
      </dgm:t>
    </dgm:pt>
    <dgm:pt modelId="{E3E3C4DD-0ABC-4853-A74D-F98E1E60FB2C}">
      <dgm:prSet phldrT="[文本]"/>
      <dgm:spPr/>
      <dgm:t>
        <a:bodyPr/>
        <a:lstStyle/>
        <a:p>
          <a:r>
            <a:rPr lang="zh-CN" altLang="en-US">
              <a:latin typeface="仿宋" panose="02010609060101010101" pitchFamily="49" charset="-122"/>
              <a:ea typeface="仿宋" panose="02010609060101010101" pitchFamily="49" charset="-122"/>
            </a:rPr>
            <a:t>事务一致性协议</a:t>
          </a:r>
          <a:endParaRPr lang="en-US" altLang="zh-CN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gm:t>
    </dgm:pt>
    <dgm:pt modelId="{47387AFB-C672-4C0C-8230-9951370CBCD7}" type="parTrans" cxnId="{5C2DED52-C9B4-48C4-8A78-C89A7403EC81}">
      <dgm:prSet/>
      <dgm:spPr>
        <a:ln w="38100">
          <a:solidFill>
            <a:srgbClr val="00B050"/>
          </a:solidFill>
        </a:ln>
      </dgm:spPr>
      <dgm:t>
        <a:bodyPr/>
        <a:lstStyle/>
        <a:p>
          <a:endParaRPr lang="zh-CN" altLang="en-US"/>
        </a:p>
      </dgm:t>
    </dgm:pt>
    <dgm:pt modelId="{15F46C04-4A74-4B45-822B-542369228D02}" type="sibTrans" cxnId="{5C2DED52-C9B4-48C4-8A78-C89A7403EC81}">
      <dgm:prSet/>
      <dgm:spPr/>
      <dgm:t>
        <a:bodyPr/>
        <a:lstStyle/>
        <a:p>
          <a:endParaRPr lang="zh-CN" altLang="en-US"/>
        </a:p>
      </dgm:t>
    </dgm:pt>
    <dgm:pt modelId="{62C67562-1F02-4461-9FCF-653646C7B483}">
      <dgm:prSet phldrT="[文本]"/>
      <dgm:spPr/>
      <dgm:t>
        <a:bodyPr/>
        <a:lstStyle/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数据库系统历史执行验证问题</a:t>
          </a:r>
        </a:p>
      </dgm:t>
    </dgm:pt>
    <dgm:pt modelId="{6AA3BA70-789A-44D9-ABC3-FB2C56E47FCE}" type="parTrans" cxnId="{A20B76A2-AC82-4A74-B0B7-6A3ADC939227}">
      <dgm:prSet/>
      <dgm:spPr>
        <a:solidFill>
          <a:srgbClr val="FFC000"/>
        </a:solidFill>
        <a:ln w="38100">
          <a:solidFill>
            <a:srgbClr val="00B050"/>
          </a:solidFill>
        </a:ln>
      </dgm:spPr>
      <dgm:t>
        <a:bodyPr/>
        <a:lstStyle/>
        <a:p>
          <a:endParaRPr lang="zh-CN" altLang="en-US"/>
        </a:p>
      </dgm:t>
    </dgm:pt>
    <dgm:pt modelId="{4305622B-AAF6-4855-92DF-1580EA4A33D7}" type="sibTrans" cxnId="{A20B76A2-AC82-4A74-B0B7-6A3ADC939227}">
      <dgm:prSet/>
      <dgm:spPr/>
      <dgm:t>
        <a:bodyPr/>
        <a:lstStyle/>
        <a:p>
          <a:endParaRPr lang="zh-CN" altLang="en-US"/>
        </a:p>
      </dgm:t>
    </dgm:pt>
    <dgm:pt modelId="{4E3235B1-B6F6-4151-8360-BF100F00E9D8}" type="pres">
      <dgm:prSet presAssocID="{647243F5-65A2-4B20-9964-5CE4CD4532E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89EB614-97DC-436F-B0A2-5FDA1927DC49}" type="pres">
      <dgm:prSet presAssocID="{AF1EC639-7A8B-4FE4-A68B-42033B953E4D}" presName="root1" presStyleCnt="0"/>
      <dgm:spPr/>
    </dgm:pt>
    <dgm:pt modelId="{5C587A87-7C35-4FB4-8E73-FAAAA6BDCFA9}" type="pres">
      <dgm:prSet presAssocID="{AF1EC639-7A8B-4FE4-A68B-42033B953E4D}" presName="LevelOneTextNode" presStyleLbl="node0" presStyleIdx="0" presStyleCnt="1">
        <dgm:presLayoutVars>
          <dgm:chPref val="3"/>
        </dgm:presLayoutVars>
      </dgm:prSet>
      <dgm:spPr/>
    </dgm:pt>
    <dgm:pt modelId="{83A25E3C-1885-457E-B1A2-92AEC4F0A95D}" type="pres">
      <dgm:prSet presAssocID="{AF1EC639-7A8B-4FE4-A68B-42033B953E4D}" presName="level2hierChild" presStyleCnt="0"/>
      <dgm:spPr/>
    </dgm:pt>
    <dgm:pt modelId="{31ACEEFC-2E07-43E9-B06B-38B085DF9E77}" type="pres">
      <dgm:prSet presAssocID="{C1657322-91D8-4EBD-A17F-42DD14611704}" presName="conn2-1" presStyleLbl="parChTrans1D2" presStyleIdx="0" presStyleCnt="3"/>
      <dgm:spPr/>
    </dgm:pt>
    <dgm:pt modelId="{A4F87F59-222B-4A88-9C89-998D817D8A9A}" type="pres">
      <dgm:prSet presAssocID="{C1657322-91D8-4EBD-A17F-42DD14611704}" presName="connTx" presStyleLbl="parChTrans1D2" presStyleIdx="0" presStyleCnt="3"/>
      <dgm:spPr/>
    </dgm:pt>
    <dgm:pt modelId="{9C2A3173-DD84-443B-ADE9-25315806A74B}" type="pres">
      <dgm:prSet presAssocID="{8876B075-35F1-4825-BF6D-77AE68741326}" presName="root2" presStyleCnt="0"/>
      <dgm:spPr/>
    </dgm:pt>
    <dgm:pt modelId="{56643DC6-27DB-490C-8725-39A8AB40AD7A}" type="pres">
      <dgm:prSet presAssocID="{8876B075-35F1-4825-BF6D-77AE68741326}" presName="LevelTwoTextNode" presStyleLbl="node2" presStyleIdx="0" presStyleCnt="3" custLinFactNeighborY="-45210">
        <dgm:presLayoutVars>
          <dgm:chPref val="3"/>
        </dgm:presLayoutVars>
      </dgm:prSet>
      <dgm:spPr/>
    </dgm:pt>
    <dgm:pt modelId="{463A4A46-4BF6-4B69-9893-D9C4EB06A226}" type="pres">
      <dgm:prSet presAssocID="{8876B075-35F1-4825-BF6D-77AE68741326}" presName="level3hierChild" presStyleCnt="0"/>
      <dgm:spPr/>
    </dgm:pt>
    <dgm:pt modelId="{B3E4B46A-D2F4-48CB-B1DA-BFB86E400DE5}" type="pres">
      <dgm:prSet presAssocID="{47387AFB-C672-4C0C-8230-9951370CBCD7}" presName="conn2-1" presStyleLbl="parChTrans1D2" presStyleIdx="1" presStyleCnt="3"/>
      <dgm:spPr/>
    </dgm:pt>
    <dgm:pt modelId="{2A8B3C50-9AC3-4530-9813-2AC6678054DC}" type="pres">
      <dgm:prSet presAssocID="{47387AFB-C672-4C0C-8230-9951370CBCD7}" presName="connTx" presStyleLbl="parChTrans1D2" presStyleIdx="1" presStyleCnt="3"/>
      <dgm:spPr/>
    </dgm:pt>
    <dgm:pt modelId="{692BC80A-FC9F-401E-AF83-20A0B4F3A373}" type="pres">
      <dgm:prSet presAssocID="{E3E3C4DD-0ABC-4853-A74D-F98E1E60FB2C}" presName="root2" presStyleCnt="0"/>
      <dgm:spPr/>
    </dgm:pt>
    <dgm:pt modelId="{209604CA-46B3-472B-AE36-8EF179CF6AEB}" type="pres">
      <dgm:prSet presAssocID="{E3E3C4DD-0ABC-4853-A74D-F98E1E60FB2C}" presName="LevelTwoTextNode" presStyleLbl="node2" presStyleIdx="1" presStyleCnt="3">
        <dgm:presLayoutVars>
          <dgm:chPref val="3"/>
        </dgm:presLayoutVars>
      </dgm:prSet>
      <dgm:spPr/>
    </dgm:pt>
    <dgm:pt modelId="{428635F5-BA8E-491C-8E01-235A1A3E5F51}" type="pres">
      <dgm:prSet presAssocID="{E3E3C4DD-0ABC-4853-A74D-F98E1E60FB2C}" presName="level3hierChild" presStyleCnt="0"/>
      <dgm:spPr/>
    </dgm:pt>
    <dgm:pt modelId="{A393DF52-B782-4035-9E2F-7B622FD50A67}" type="pres">
      <dgm:prSet presAssocID="{6AA3BA70-789A-44D9-ABC3-FB2C56E47FCE}" presName="conn2-1" presStyleLbl="parChTrans1D2" presStyleIdx="2" presStyleCnt="3"/>
      <dgm:spPr/>
    </dgm:pt>
    <dgm:pt modelId="{E5C9666B-746A-4D03-83CD-0E73E90F36A5}" type="pres">
      <dgm:prSet presAssocID="{6AA3BA70-789A-44D9-ABC3-FB2C56E47FCE}" presName="connTx" presStyleLbl="parChTrans1D2" presStyleIdx="2" presStyleCnt="3"/>
      <dgm:spPr/>
    </dgm:pt>
    <dgm:pt modelId="{07EAD7A7-5FBB-4C3E-9992-D4E17BC002B8}" type="pres">
      <dgm:prSet presAssocID="{62C67562-1F02-4461-9FCF-653646C7B483}" presName="root2" presStyleCnt="0"/>
      <dgm:spPr/>
    </dgm:pt>
    <dgm:pt modelId="{527B6576-8743-4B4C-B947-00E32A50710E}" type="pres">
      <dgm:prSet presAssocID="{62C67562-1F02-4461-9FCF-653646C7B483}" presName="LevelTwoTextNode" presStyleLbl="node2" presStyleIdx="2" presStyleCnt="3" custLinFactNeighborY="45210">
        <dgm:presLayoutVars>
          <dgm:chPref val="3"/>
        </dgm:presLayoutVars>
      </dgm:prSet>
      <dgm:spPr/>
    </dgm:pt>
    <dgm:pt modelId="{DB3FCF15-49CE-4ED7-9092-8C7079B0D633}" type="pres">
      <dgm:prSet presAssocID="{62C67562-1F02-4461-9FCF-653646C7B483}" presName="level3hierChild" presStyleCnt="0"/>
      <dgm:spPr/>
    </dgm:pt>
  </dgm:ptLst>
  <dgm:cxnLst>
    <dgm:cxn modelId="{E2D2C61E-6999-42F0-B125-069DB8D690CB}" type="presOf" srcId="{C1657322-91D8-4EBD-A17F-42DD14611704}" destId="{A4F87F59-222B-4A88-9C89-998D817D8A9A}" srcOrd="1" destOrd="0" presId="urn:microsoft.com/office/officeart/2008/layout/HorizontalMultiLevelHierarchy"/>
    <dgm:cxn modelId="{9C1C525B-C7B0-4794-A367-CE2AB2E18E1F}" type="presOf" srcId="{C1657322-91D8-4EBD-A17F-42DD14611704}" destId="{31ACEEFC-2E07-43E9-B06B-38B085DF9E77}" srcOrd="0" destOrd="0" presId="urn:microsoft.com/office/officeart/2008/layout/HorizontalMultiLevelHierarchy"/>
    <dgm:cxn modelId="{A1087C5D-5192-4B67-84FD-D00962CD4B60}" srcId="{647243F5-65A2-4B20-9964-5CE4CD4532E4}" destId="{AF1EC639-7A8B-4FE4-A68B-42033B953E4D}" srcOrd="0" destOrd="0" parTransId="{0BB0421A-EBCB-4B57-82E0-72E26D9789A3}" sibTransId="{967D3EAD-A629-414A-880C-BA92238872ED}"/>
    <dgm:cxn modelId="{5264A447-3294-429C-81C1-60D4778CAC05}" type="presOf" srcId="{6AA3BA70-789A-44D9-ABC3-FB2C56E47FCE}" destId="{E5C9666B-746A-4D03-83CD-0E73E90F36A5}" srcOrd="1" destOrd="0" presId="urn:microsoft.com/office/officeart/2008/layout/HorizontalMultiLevelHierarchy"/>
    <dgm:cxn modelId="{9EE68170-0245-4959-976D-08A2C347BB2E}" type="presOf" srcId="{47387AFB-C672-4C0C-8230-9951370CBCD7}" destId="{B3E4B46A-D2F4-48CB-B1DA-BFB86E400DE5}" srcOrd="0" destOrd="0" presId="urn:microsoft.com/office/officeart/2008/layout/HorizontalMultiLevelHierarchy"/>
    <dgm:cxn modelId="{547B2D52-C216-4A6B-86AF-5A8087E74811}" srcId="{AF1EC639-7A8B-4FE4-A68B-42033B953E4D}" destId="{8876B075-35F1-4825-BF6D-77AE68741326}" srcOrd="0" destOrd="0" parTransId="{C1657322-91D8-4EBD-A17F-42DD14611704}" sibTransId="{863F9C86-3E1E-46AA-9918-3EAA2E5B8111}"/>
    <dgm:cxn modelId="{5C2DED52-C9B4-48C4-8A78-C89A7403EC81}" srcId="{AF1EC639-7A8B-4FE4-A68B-42033B953E4D}" destId="{E3E3C4DD-0ABC-4853-A74D-F98E1E60FB2C}" srcOrd="1" destOrd="0" parTransId="{47387AFB-C672-4C0C-8230-9951370CBCD7}" sibTransId="{15F46C04-4A74-4B45-822B-542369228D02}"/>
    <dgm:cxn modelId="{D5430176-3657-49F2-A80E-2F27811CC56D}" type="presOf" srcId="{47387AFB-C672-4C0C-8230-9951370CBCD7}" destId="{2A8B3C50-9AC3-4530-9813-2AC6678054DC}" srcOrd="1" destOrd="0" presId="urn:microsoft.com/office/officeart/2008/layout/HorizontalMultiLevelHierarchy"/>
    <dgm:cxn modelId="{154A0299-142A-4942-89FB-FEBFC3F0012A}" type="presOf" srcId="{647243F5-65A2-4B20-9964-5CE4CD4532E4}" destId="{4E3235B1-B6F6-4151-8360-BF100F00E9D8}" srcOrd="0" destOrd="0" presId="urn:microsoft.com/office/officeart/2008/layout/HorizontalMultiLevelHierarchy"/>
    <dgm:cxn modelId="{9046299B-A580-4F53-A82F-1D0FF874699F}" type="presOf" srcId="{AF1EC639-7A8B-4FE4-A68B-42033B953E4D}" destId="{5C587A87-7C35-4FB4-8E73-FAAAA6BDCFA9}" srcOrd="0" destOrd="0" presId="urn:microsoft.com/office/officeart/2008/layout/HorizontalMultiLevelHierarchy"/>
    <dgm:cxn modelId="{A20B76A2-AC82-4A74-B0B7-6A3ADC939227}" srcId="{AF1EC639-7A8B-4FE4-A68B-42033B953E4D}" destId="{62C67562-1F02-4461-9FCF-653646C7B483}" srcOrd="2" destOrd="0" parTransId="{6AA3BA70-789A-44D9-ABC3-FB2C56E47FCE}" sibTransId="{4305622B-AAF6-4855-92DF-1580EA4A33D7}"/>
    <dgm:cxn modelId="{2BB1EFB5-EAEC-45E7-8AD7-C2EEE5A89FD5}" type="presOf" srcId="{6AA3BA70-789A-44D9-ABC3-FB2C56E47FCE}" destId="{A393DF52-B782-4035-9E2F-7B622FD50A67}" srcOrd="0" destOrd="0" presId="urn:microsoft.com/office/officeart/2008/layout/HorizontalMultiLevelHierarchy"/>
    <dgm:cxn modelId="{2807A3F5-D48F-4452-BBE2-D67AD1B69A08}" type="presOf" srcId="{E3E3C4DD-0ABC-4853-A74D-F98E1E60FB2C}" destId="{209604CA-46B3-472B-AE36-8EF179CF6AEB}" srcOrd="0" destOrd="0" presId="urn:microsoft.com/office/officeart/2008/layout/HorizontalMultiLevelHierarchy"/>
    <dgm:cxn modelId="{AC04BAF9-4992-41E0-939F-D9DB9B9C74A0}" type="presOf" srcId="{8876B075-35F1-4825-BF6D-77AE68741326}" destId="{56643DC6-27DB-490C-8725-39A8AB40AD7A}" srcOrd="0" destOrd="0" presId="urn:microsoft.com/office/officeart/2008/layout/HorizontalMultiLevelHierarchy"/>
    <dgm:cxn modelId="{864327FC-7F0F-44ED-B9AA-1840B0A26869}" type="presOf" srcId="{62C67562-1F02-4461-9FCF-653646C7B483}" destId="{527B6576-8743-4B4C-B947-00E32A50710E}" srcOrd="0" destOrd="0" presId="urn:microsoft.com/office/officeart/2008/layout/HorizontalMultiLevelHierarchy"/>
    <dgm:cxn modelId="{CE8DD393-7842-4767-9724-7E465A60DFEC}" type="presParOf" srcId="{4E3235B1-B6F6-4151-8360-BF100F00E9D8}" destId="{C89EB614-97DC-436F-B0A2-5FDA1927DC49}" srcOrd="0" destOrd="0" presId="urn:microsoft.com/office/officeart/2008/layout/HorizontalMultiLevelHierarchy"/>
    <dgm:cxn modelId="{5E39F45B-E53A-4F36-A65E-8DAEFCDE3CE8}" type="presParOf" srcId="{C89EB614-97DC-436F-B0A2-5FDA1927DC49}" destId="{5C587A87-7C35-4FB4-8E73-FAAAA6BDCFA9}" srcOrd="0" destOrd="0" presId="urn:microsoft.com/office/officeart/2008/layout/HorizontalMultiLevelHierarchy"/>
    <dgm:cxn modelId="{DF465FE5-BA0F-43C4-9FC6-46B88522A7DA}" type="presParOf" srcId="{C89EB614-97DC-436F-B0A2-5FDA1927DC49}" destId="{83A25E3C-1885-457E-B1A2-92AEC4F0A95D}" srcOrd="1" destOrd="0" presId="urn:microsoft.com/office/officeart/2008/layout/HorizontalMultiLevelHierarchy"/>
    <dgm:cxn modelId="{22796D6D-8FD1-456C-BBC4-A05758C7DE3E}" type="presParOf" srcId="{83A25E3C-1885-457E-B1A2-92AEC4F0A95D}" destId="{31ACEEFC-2E07-43E9-B06B-38B085DF9E77}" srcOrd="0" destOrd="0" presId="urn:microsoft.com/office/officeart/2008/layout/HorizontalMultiLevelHierarchy"/>
    <dgm:cxn modelId="{F42681B7-283B-43F9-9096-71E67B869511}" type="presParOf" srcId="{31ACEEFC-2E07-43E9-B06B-38B085DF9E77}" destId="{A4F87F59-222B-4A88-9C89-998D817D8A9A}" srcOrd="0" destOrd="0" presId="urn:microsoft.com/office/officeart/2008/layout/HorizontalMultiLevelHierarchy"/>
    <dgm:cxn modelId="{D4DD4E4A-3897-47A0-8FFC-395DB058F874}" type="presParOf" srcId="{83A25E3C-1885-457E-B1A2-92AEC4F0A95D}" destId="{9C2A3173-DD84-443B-ADE9-25315806A74B}" srcOrd="1" destOrd="0" presId="urn:microsoft.com/office/officeart/2008/layout/HorizontalMultiLevelHierarchy"/>
    <dgm:cxn modelId="{622723FD-35AB-4D0F-96F1-44FA13CBC825}" type="presParOf" srcId="{9C2A3173-DD84-443B-ADE9-25315806A74B}" destId="{56643DC6-27DB-490C-8725-39A8AB40AD7A}" srcOrd="0" destOrd="0" presId="urn:microsoft.com/office/officeart/2008/layout/HorizontalMultiLevelHierarchy"/>
    <dgm:cxn modelId="{DCCC2F5C-03DB-4886-A715-3D3669BD76FB}" type="presParOf" srcId="{9C2A3173-DD84-443B-ADE9-25315806A74B}" destId="{463A4A46-4BF6-4B69-9893-D9C4EB06A226}" srcOrd="1" destOrd="0" presId="urn:microsoft.com/office/officeart/2008/layout/HorizontalMultiLevelHierarchy"/>
    <dgm:cxn modelId="{48003E6C-6999-4F65-8294-FC2FBC3D0D5E}" type="presParOf" srcId="{83A25E3C-1885-457E-B1A2-92AEC4F0A95D}" destId="{B3E4B46A-D2F4-48CB-B1DA-BFB86E400DE5}" srcOrd="2" destOrd="0" presId="urn:microsoft.com/office/officeart/2008/layout/HorizontalMultiLevelHierarchy"/>
    <dgm:cxn modelId="{4583DBE5-2802-4AFA-B086-BFE600E79583}" type="presParOf" srcId="{B3E4B46A-D2F4-48CB-B1DA-BFB86E400DE5}" destId="{2A8B3C50-9AC3-4530-9813-2AC6678054DC}" srcOrd="0" destOrd="0" presId="urn:microsoft.com/office/officeart/2008/layout/HorizontalMultiLevelHierarchy"/>
    <dgm:cxn modelId="{30B52FB9-3CEE-4907-AFDF-750E92AA31E1}" type="presParOf" srcId="{83A25E3C-1885-457E-B1A2-92AEC4F0A95D}" destId="{692BC80A-FC9F-401E-AF83-20A0B4F3A373}" srcOrd="3" destOrd="0" presId="urn:microsoft.com/office/officeart/2008/layout/HorizontalMultiLevelHierarchy"/>
    <dgm:cxn modelId="{EE8E6D16-EE58-4E64-A681-E0CC2BE92526}" type="presParOf" srcId="{692BC80A-FC9F-401E-AF83-20A0B4F3A373}" destId="{209604CA-46B3-472B-AE36-8EF179CF6AEB}" srcOrd="0" destOrd="0" presId="urn:microsoft.com/office/officeart/2008/layout/HorizontalMultiLevelHierarchy"/>
    <dgm:cxn modelId="{C892B333-0FD8-478D-B767-14E16DBCCD02}" type="presParOf" srcId="{692BC80A-FC9F-401E-AF83-20A0B4F3A373}" destId="{428635F5-BA8E-491C-8E01-235A1A3E5F51}" srcOrd="1" destOrd="0" presId="urn:microsoft.com/office/officeart/2008/layout/HorizontalMultiLevelHierarchy"/>
    <dgm:cxn modelId="{20B73F90-F612-4049-97AC-DF320103243B}" type="presParOf" srcId="{83A25E3C-1885-457E-B1A2-92AEC4F0A95D}" destId="{A393DF52-B782-4035-9E2F-7B622FD50A67}" srcOrd="4" destOrd="0" presId="urn:microsoft.com/office/officeart/2008/layout/HorizontalMultiLevelHierarchy"/>
    <dgm:cxn modelId="{F78AD809-2569-4A83-A656-79232CE7BC5B}" type="presParOf" srcId="{A393DF52-B782-4035-9E2F-7B622FD50A67}" destId="{E5C9666B-746A-4D03-83CD-0E73E90F36A5}" srcOrd="0" destOrd="0" presId="urn:microsoft.com/office/officeart/2008/layout/HorizontalMultiLevelHierarchy"/>
    <dgm:cxn modelId="{DE8BDC29-7753-4AEB-B5B3-432EE5D0120A}" type="presParOf" srcId="{83A25E3C-1885-457E-B1A2-92AEC4F0A95D}" destId="{07EAD7A7-5FBB-4C3E-9992-D4E17BC002B8}" srcOrd="5" destOrd="0" presId="urn:microsoft.com/office/officeart/2008/layout/HorizontalMultiLevelHierarchy"/>
    <dgm:cxn modelId="{E6F4A224-58A6-4E1C-96A4-9A14E19683A5}" type="presParOf" srcId="{07EAD7A7-5FBB-4C3E-9992-D4E17BC002B8}" destId="{527B6576-8743-4B4C-B947-00E32A50710E}" srcOrd="0" destOrd="0" presId="urn:microsoft.com/office/officeart/2008/layout/HorizontalMultiLevelHierarchy"/>
    <dgm:cxn modelId="{DA28AC9D-A5D2-45D1-8C7F-99231B26987F}" type="presParOf" srcId="{07EAD7A7-5FBB-4C3E-9992-D4E17BC002B8}" destId="{DB3FCF15-49CE-4ED7-9092-8C7079B0D633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47243F5-65A2-4B20-9964-5CE4CD4532E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F1EC639-7A8B-4FE4-A68B-42033B953E4D}">
      <dgm:prSet phldrT="[文本]"/>
      <dgm:spPr/>
      <dgm:t>
        <a:bodyPr/>
        <a:lstStyle/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事务一致性验证问题</a:t>
          </a:r>
        </a:p>
      </dgm:t>
    </dgm:pt>
    <dgm:pt modelId="{0BB0421A-EBCB-4B57-82E0-72E26D9789A3}" type="parTrans" cxnId="{A1087C5D-5192-4B67-84FD-D00962CD4B60}">
      <dgm:prSet/>
      <dgm:spPr/>
      <dgm:t>
        <a:bodyPr/>
        <a:lstStyle/>
        <a:p>
          <a:endParaRPr lang="zh-CN" altLang="en-US"/>
        </a:p>
      </dgm:t>
    </dgm:pt>
    <dgm:pt modelId="{967D3EAD-A629-414A-880C-BA92238872ED}" type="sibTrans" cxnId="{A1087C5D-5192-4B67-84FD-D00962CD4B60}">
      <dgm:prSet/>
      <dgm:spPr/>
      <dgm:t>
        <a:bodyPr/>
        <a:lstStyle/>
        <a:p>
          <a:endParaRPr lang="zh-CN" altLang="en-US"/>
        </a:p>
      </dgm:t>
    </dgm:pt>
    <dgm:pt modelId="{8876B075-35F1-4825-BF6D-77AE68741326}">
      <dgm:prSet phldrT="[文本]"/>
      <dgm:spPr/>
      <dgm:t>
        <a:bodyPr/>
        <a:lstStyle/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客户程序健壮性</a:t>
          </a:r>
          <a:endParaRPr lang="en-US" altLang="zh-CN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gm:t>
    </dgm:pt>
    <dgm:pt modelId="{C1657322-91D8-4EBD-A17F-42DD14611704}" type="parTrans" cxnId="{547B2D52-C216-4A6B-86AF-5A8087E74811}">
      <dgm:prSet/>
      <dgm:spPr>
        <a:solidFill>
          <a:srgbClr val="FFC000"/>
        </a:solidFill>
        <a:ln w="38100">
          <a:solidFill>
            <a:srgbClr val="00B050"/>
          </a:solidFill>
        </a:ln>
      </dgm:spPr>
      <dgm:t>
        <a:bodyPr/>
        <a:lstStyle/>
        <a:p>
          <a:endParaRPr lang="zh-CN" altLang="en-US"/>
        </a:p>
      </dgm:t>
    </dgm:pt>
    <dgm:pt modelId="{863F9C86-3E1E-46AA-9918-3EAA2E5B8111}" type="sibTrans" cxnId="{547B2D52-C216-4A6B-86AF-5A8087E74811}">
      <dgm:prSet/>
      <dgm:spPr/>
      <dgm:t>
        <a:bodyPr/>
        <a:lstStyle/>
        <a:p>
          <a:endParaRPr lang="zh-CN" altLang="en-US"/>
        </a:p>
      </dgm:t>
    </dgm:pt>
    <dgm:pt modelId="{E3E3C4DD-0ABC-4853-A74D-F98E1E60FB2C}">
      <dgm:prSet phldrT="[文本]"/>
      <dgm:spPr/>
      <dgm:t>
        <a:bodyPr/>
        <a:lstStyle/>
        <a:p>
          <a:r>
            <a:rPr lang="zh-CN" altLang="en-US">
              <a:latin typeface="仿宋" panose="02010609060101010101" pitchFamily="49" charset="-122"/>
              <a:ea typeface="仿宋" panose="02010609060101010101" pitchFamily="49" charset="-122"/>
            </a:rPr>
            <a:t>事务一致性协议</a:t>
          </a:r>
          <a:endParaRPr lang="en-US" altLang="zh-CN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gm:t>
    </dgm:pt>
    <dgm:pt modelId="{47387AFB-C672-4C0C-8230-9951370CBCD7}" type="parTrans" cxnId="{5C2DED52-C9B4-48C4-8A78-C89A7403EC81}">
      <dgm:prSet/>
      <dgm:spPr>
        <a:ln w="38100">
          <a:solidFill>
            <a:srgbClr val="00B050"/>
          </a:solidFill>
        </a:ln>
      </dgm:spPr>
      <dgm:t>
        <a:bodyPr/>
        <a:lstStyle/>
        <a:p>
          <a:endParaRPr lang="zh-CN" altLang="en-US"/>
        </a:p>
      </dgm:t>
    </dgm:pt>
    <dgm:pt modelId="{15F46C04-4A74-4B45-822B-542369228D02}" type="sibTrans" cxnId="{5C2DED52-C9B4-48C4-8A78-C89A7403EC81}">
      <dgm:prSet/>
      <dgm:spPr/>
      <dgm:t>
        <a:bodyPr/>
        <a:lstStyle/>
        <a:p>
          <a:endParaRPr lang="zh-CN" altLang="en-US"/>
        </a:p>
      </dgm:t>
    </dgm:pt>
    <dgm:pt modelId="{62C67562-1F02-4461-9FCF-653646C7B483}">
      <dgm:prSet phldrT="[文本]"/>
      <dgm:spPr/>
      <dgm:t>
        <a:bodyPr/>
        <a:lstStyle/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数据库系统历史执行验证问题</a:t>
          </a:r>
        </a:p>
      </dgm:t>
    </dgm:pt>
    <dgm:pt modelId="{6AA3BA70-789A-44D9-ABC3-FB2C56E47FCE}" type="parTrans" cxnId="{A20B76A2-AC82-4A74-B0B7-6A3ADC939227}">
      <dgm:prSet/>
      <dgm:spPr>
        <a:solidFill>
          <a:srgbClr val="FFC000"/>
        </a:solidFill>
        <a:ln w="38100">
          <a:solidFill>
            <a:srgbClr val="00B050"/>
          </a:solidFill>
        </a:ln>
      </dgm:spPr>
      <dgm:t>
        <a:bodyPr/>
        <a:lstStyle/>
        <a:p>
          <a:endParaRPr lang="zh-CN" altLang="en-US"/>
        </a:p>
      </dgm:t>
    </dgm:pt>
    <dgm:pt modelId="{4305622B-AAF6-4855-92DF-1580EA4A33D7}" type="sibTrans" cxnId="{A20B76A2-AC82-4A74-B0B7-6A3ADC939227}">
      <dgm:prSet/>
      <dgm:spPr/>
      <dgm:t>
        <a:bodyPr/>
        <a:lstStyle/>
        <a:p>
          <a:endParaRPr lang="zh-CN" altLang="en-US"/>
        </a:p>
      </dgm:t>
    </dgm:pt>
    <dgm:pt modelId="{4E3235B1-B6F6-4151-8360-BF100F00E9D8}" type="pres">
      <dgm:prSet presAssocID="{647243F5-65A2-4B20-9964-5CE4CD4532E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89EB614-97DC-436F-B0A2-5FDA1927DC49}" type="pres">
      <dgm:prSet presAssocID="{AF1EC639-7A8B-4FE4-A68B-42033B953E4D}" presName="root1" presStyleCnt="0"/>
      <dgm:spPr/>
    </dgm:pt>
    <dgm:pt modelId="{5C587A87-7C35-4FB4-8E73-FAAAA6BDCFA9}" type="pres">
      <dgm:prSet presAssocID="{AF1EC639-7A8B-4FE4-A68B-42033B953E4D}" presName="LevelOneTextNode" presStyleLbl="node0" presStyleIdx="0" presStyleCnt="1">
        <dgm:presLayoutVars>
          <dgm:chPref val="3"/>
        </dgm:presLayoutVars>
      </dgm:prSet>
      <dgm:spPr/>
    </dgm:pt>
    <dgm:pt modelId="{83A25E3C-1885-457E-B1A2-92AEC4F0A95D}" type="pres">
      <dgm:prSet presAssocID="{AF1EC639-7A8B-4FE4-A68B-42033B953E4D}" presName="level2hierChild" presStyleCnt="0"/>
      <dgm:spPr/>
    </dgm:pt>
    <dgm:pt modelId="{31ACEEFC-2E07-43E9-B06B-38B085DF9E77}" type="pres">
      <dgm:prSet presAssocID="{C1657322-91D8-4EBD-A17F-42DD14611704}" presName="conn2-1" presStyleLbl="parChTrans1D2" presStyleIdx="0" presStyleCnt="3"/>
      <dgm:spPr/>
    </dgm:pt>
    <dgm:pt modelId="{A4F87F59-222B-4A88-9C89-998D817D8A9A}" type="pres">
      <dgm:prSet presAssocID="{C1657322-91D8-4EBD-A17F-42DD14611704}" presName="connTx" presStyleLbl="parChTrans1D2" presStyleIdx="0" presStyleCnt="3"/>
      <dgm:spPr/>
    </dgm:pt>
    <dgm:pt modelId="{9C2A3173-DD84-443B-ADE9-25315806A74B}" type="pres">
      <dgm:prSet presAssocID="{8876B075-35F1-4825-BF6D-77AE68741326}" presName="root2" presStyleCnt="0"/>
      <dgm:spPr/>
    </dgm:pt>
    <dgm:pt modelId="{56643DC6-27DB-490C-8725-39A8AB40AD7A}" type="pres">
      <dgm:prSet presAssocID="{8876B075-35F1-4825-BF6D-77AE68741326}" presName="LevelTwoTextNode" presStyleLbl="node2" presStyleIdx="0" presStyleCnt="3" custLinFactNeighborY="-45210">
        <dgm:presLayoutVars>
          <dgm:chPref val="3"/>
        </dgm:presLayoutVars>
      </dgm:prSet>
      <dgm:spPr/>
    </dgm:pt>
    <dgm:pt modelId="{463A4A46-4BF6-4B69-9893-D9C4EB06A226}" type="pres">
      <dgm:prSet presAssocID="{8876B075-35F1-4825-BF6D-77AE68741326}" presName="level3hierChild" presStyleCnt="0"/>
      <dgm:spPr/>
    </dgm:pt>
    <dgm:pt modelId="{B3E4B46A-D2F4-48CB-B1DA-BFB86E400DE5}" type="pres">
      <dgm:prSet presAssocID="{47387AFB-C672-4C0C-8230-9951370CBCD7}" presName="conn2-1" presStyleLbl="parChTrans1D2" presStyleIdx="1" presStyleCnt="3"/>
      <dgm:spPr/>
    </dgm:pt>
    <dgm:pt modelId="{2A8B3C50-9AC3-4530-9813-2AC6678054DC}" type="pres">
      <dgm:prSet presAssocID="{47387AFB-C672-4C0C-8230-9951370CBCD7}" presName="connTx" presStyleLbl="parChTrans1D2" presStyleIdx="1" presStyleCnt="3"/>
      <dgm:spPr/>
    </dgm:pt>
    <dgm:pt modelId="{692BC80A-FC9F-401E-AF83-20A0B4F3A373}" type="pres">
      <dgm:prSet presAssocID="{E3E3C4DD-0ABC-4853-A74D-F98E1E60FB2C}" presName="root2" presStyleCnt="0"/>
      <dgm:spPr/>
    </dgm:pt>
    <dgm:pt modelId="{209604CA-46B3-472B-AE36-8EF179CF6AEB}" type="pres">
      <dgm:prSet presAssocID="{E3E3C4DD-0ABC-4853-A74D-F98E1E60FB2C}" presName="LevelTwoTextNode" presStyleLbl="node2" presStyleIdx="1" presStyleCnt="3">
        <dgm:presLayoutVars>
          <dgm:chPref val="3"/>
        </dgm:presLayoutVars>
      </dgm:prSet>
      <dgm:spPr/>
    </dgm:pt>
    <dgm:pt modelId="{428635F5-BA8E-491C-8E01-235A1A3E5F51}" type="pres">
      <dgm:prSet presAssocID="{E3E3C4DD-0ABC-4853-A74D-F98E1E60FB2C}" presName="level3hierChild" presStyleCnt="0"/>
      <dgm:spPr/>
    </dgm:pt>
    <dgm:pt modelId="{A393DF52-B782-4035-9E2F-7B622FD50A67}" type="pres">
      <dgm:prSet presAssocID="{6AA3BA70-789A-44D9-ABC3-FB2C56E47FCE}" presName="conn2-1" presStyleLbl="parChTrans1D2" presStyleIdx="2" presStyleCnt="3"/>
      <dgm:spPr/>
    </dgm:pt>
    <dgm:pt modelId="{E5C9666B-746A-4D03-83CD-0E73E90F36A5}" type="pres">
      <dgm:prSet presAssocID="{6AA3BA70-789A-44D9-ABC3-FB2C56E47FCE}" presName="connTx" presStyleLbl="parChTrans1D2" presStyleIdx="2" presStyleCnt="3"/>
      <dgm:spPr/>
    </dgm:pt>
    <dgm:pt modelId="{07EAD7A7-5FBB-4C3E-9992-D4E17BC002B8}" type="pres">
      <dgm:prSet presAssocID="{62C67562-1F02-4461-9FCF-653646C7B483}" presName="root2" presStyleCnt="0"/>
      <dgm:spPr/>
    </dgm:pt>
    <dgm:pt modelId="{527B6576-8743-4B4C-B947-00E32A50710E}" type="pres">
      <dgm:prSet presAssocID="{62C67562-1F02-4461-9FCF-653646C7B483}" presName="LevelTwoTextNode" presStyleLbl="node2" presStyleIdx="2" presStyleCnt="3" custLinFactNeighborY="45210">
        <dgm:presLayoutVars>
          <dgm:chPref val="3"/>
        </dgm:presLayoutVars>
      </dgm:prSet>
      <dgm:spPr/>
    </dgm:pt>
    <dgm:pt modelId="{DB3FCF15-49CE-4ED7-9092-8C7079B0D633}" type="pres">
      <dgm:prSet presAssocID="{62C67562-1F02-4461-9FCF-653646C7B483}" presName="level3hierChild" presStyleCnt="0"/>
      <dgm:spPr/>
    </dgm:pt>
  </dgm:ptLst>
  <dgm:cxnLst>
    <dgm:cxn modelId="{E2D2C61E-6999-42F0-B125-069DB8D690CB}" type="presOf" srcId="{C1657322-91D8-4EBD-A17F-42DD14611704}" destId="{A4F87F59-222B-4A88-9C89-998D817D8A9A}" srcOrd="1" destOrd="0" presId="urn:microsoft.com/office/officeart/2008/layout/HorizontalMultiLevelHierarchy"/>
    <dgm:cxn modelId="{9C1C525B-C7B0-4794-A367-CE2AB2E18E1F}" type="presOf" srcId="{C1657322-91D8-4EBD-A17F-42DD14611704}" destId="{31ACEEFC-2E07-43E9-B06B-38B085DF9E77}" srcOrd="0" destOrd="0" presId="urn:microsoft.com/office/officeart/2008/layout/HorizontalMultiLevelHierarchy"/>
    <dgm:cxn modelId="{A1087C5D-5192-4B67-84FD-D00962CD4B60}" srcId="{647243F5-65A2-4B20-9964-5CE4CD4532E4}" destId="{AF1EC639-7A8B-4FE4-A68B-42033B953E4D}" srcOrd="0" destOrd="0" parTransId="{0BB0421A-EBCB-4B57-82E0-72E26D9789A3}" sibTransId="{967D3EAD-A629-414A-880C-BA92238872ED}"/>
    <dgm:cxn modelId="{5264A447-3294-429C-81C1-60D4778CAC05}" type="presOf" srcId="{6AA3BA70-789A-44D9-ABC3-FB2C56E47FCE}" destId="{E5C9666B-746A-4D03-83CD-0E73E90F36A5}" srcOrd="1" destOrd="0" presId="urn:microsoft.com/office/officeart/2008/layout/HorizontalMultiLevelHierarchy"/>
    <dgm:cxn modelId="{9EE68170-0245-4959-976D-08A2C347BB2E}" type="presOf" srcId="{47387AFB-C672-4C0C-8230-9951370CBCD7}" destId="{B3E4B46A-D2F4-48CB-B1DA-BFB86E400DE5}" srcOrd="0" destOrd="0" presId="urn:microsoft.com/office/officeart/2008/layout/HorizontalMultiLevelHierarchy"/>
    <dgm:cxn modelId="{547B2D52-C216-4A6B-86AF-5A8087E74811}" srcId="{AF1EC639-7A8B-4FE4-A68B-42033B953E4D}" destId="{8876B075-35F1-4825-BF6D-77AE68741326}" srcOrd="0" destOrd="0" parTransId="{C1657322-91D8-4EBD-A17F-42DD14611704}" sibTransId="{863F9C86-3E1E-46AA-9918-3EAA2E5B8111}"/>
    <dgm:cxn modelId="{5C2DED52-C9B4-48C4-8A78-C89A7403EC81}" srcId="{AF1EC639-7A8B-4FE4-A68B-42033B953E4D}" destId="{E3E3C4DD-0ABC-4853-A74D-F98E1E60FB2C}" srcOrd="1" destOrd="0" parTransId="{47387AFB-C672-4C0C-8230-9951370CBCD7}" sibTransId="{15F46C04-4A74-4B45-822B-542369228D02}"/>
    <dgm:cxn modelId="{D5430176-3657-49F2-A80E-2F27811CC56D}" type="presOf" srcId="{47387AFB-C672-4C0C-8230-9951370CBCD7}" destId="{2A8B3C50-9AC3-4530-9813-2AC6678054DC}" srcOrd="1" destOrd="0" presId="urn:microsoft.com/office/officeart/2008/layout/HorizontalMultiLevelHierarchy"/>
    <dgm:cxn modelId="{154A0299-142A-4942-89FB-FEBFC3F0012A}" type="presOf" srcId="{647243F5-65A2-4B20-9964-5CE4CD4532E4}" destId="{4E3235B1-B6F6-4151-8360-BF100F00E9D8}" srcOrd="0" destOrd="0" presId="urn:microsoft.com/office/officeart/2008/layout/HorizontalMultiLevelHierarchy"/>
    <dgm:cxn modelId="{9046299B-A580-4F53-A82F-1D0FF874699F}" type="presOf" srcId="{AF1EC639-7A8B-4FE4-A68B-42033B953E4D}" destId="{5C587A87-7C35-4FB4-8E73-FAAAA6BDCFA9}" srcOrd="0" destOrd="0" presId="urn:microsoft.com/office/officeart/2008/layout/HorizontalMultiLevelHierarchy"/>
    <dgm:cxn modelId="{A20B76A2-AC82-4A74-B0B7-6A3ADC939227}" srcId="{AF1EC639-7A8B-4FE4-A68B-42033B953E4D}" destId="{62C67562-1F02-4461-9FCF-653646C7B483}" srcOrd="2" destOrd="0" parTransId="{6AA3BA70-789A-44D9-ABC3-FB2C56E47FCE}" sibTransId="{4305622B-AAF6-4855-92DF-1580EA4A33D7}"/>
    <dgm:cxn modelId="{2BB1EFB5-EAEC-45E7-8AD7-C2EEE5A89FD5}" type="presOf" srcId="{6AA3BA70-789A-44D9-ABC3-FB2C56E47FCE}" destId="{A393DF52-B782-4035-9E2F-7B622FD50A67}" srcOrd="0" destOrd="0" presId="urn:microsoft.com/office/officeart/2008/layout/HorizontalMultiLevelHierarchy"/>
    <dgm:cxn modelId="{2807A3F5-D48F-4452-BBE2-D67AD1B69A08}" type="presOf" srcId="{E3E3C4DD-0ABC-4853-A74D-F98E1E60FB2C}" destId="{209604CA-46B3-472B-AE36-8EF179CF6AEB}" srcOrd="0" destOrd="0" presId="urn:microsoft.com/office/officeart/2008/layout/HorizontalMultiLevelHierarchy"/>
    <dgm:cxn modelId="{AC04BAF9-4992-41E0-939F-D9DB9B9C74A0}" type="presOf" srcId="{8876B075-35F1-4825-BF6D-77AE68741326}" destId="{56643DC6-27DB-490C-8725-39A8AB40AD7A}" srcOrd="0" destOrd="0" presId="urn:microsoft.com/office/officeart/2008/layout/HorizontalMultiLevelHierarchy"/>
    <dgm:cxn modelId="{864327FC-7F0F-44ED-B9AA-1840B0A26869}" type="presOf" srcId="{62C67562-1F02-4461-9FCF-653646C7B483}" destId="{527B6576-8743-4B4C-B947-00E32A50710E}" srcOrd="0" destOrd="0" presId="urn:microsoft.com/office/officeart/2008/layout/HorizontalMultiLevelHierarchy"/>
    <dgm:cxn modelId="{CE8DD393-7842-4767-9724-7E465A60DFEC}" type="presParOf" srcId="{4E3235B1-B6F6-4151-8360-BF100F00E9D8}" destId="{C89EB614-97DC-436F-B0A2-5FDA1927DC49}" srcOrd="0" destOrd="0" presId="urn:microsoft.com/office/officeart/2008/layout/HorizontalMultiLevelHierarchy"/>
    <dgm:cxn modelId="{5E39F45B-E53A-4F36-A65E-8DAEFCDE3CE8}" type="presParOf" srcId="{C89EB614-97DC-436F-B0A2-5FDA1927DC49}" destId="{5C587A87-7C35-4FB4-8E73-FAAAA6BDCFA9}" srcOrd="0" destOrd="0" presId="urn:microsoft.com/office/officeart/2008/layout/HorizontalMultiLevelHierarchy"/>
    <dgm:cxn modelId="{DF465FE5-BA0F-43C4-9FC6-46B88522A7DA}" type="presParOf" srcId="{C89EB614-97DC-436F-B0A2-5FDA1927DC49}" destId="{83A25E3C-1885-457E-B1A2-92AEC4F0A95D}" srcOrd="1" destOrd="0" presId="urn:microsoft.com/office/officeart/2008/layout/HorizontalMultiLevelHierarchy"/>
    <dgm:cxn modelId="{22796D6D-8FD1-456C-BBC4-A05758C7DE3E}" type="presParOf" srcId="{83A25E3C-1885-457E-B1A2-92AEC4F0A95D}" destId="{31ACEEFC-2E07-43E9-B06B-38B085DF9E77}" srcOrd="0" destOrd="0" presId="urn:microsoft.com/office/officeart/2008/layout/HorizontalMultiLevelHierarchy"/>
    <dgm:cxn modelId="{F42681B7-283B-43F9-9096-71E67B869511}" type="presParOf" srcId="{31ACEEFC-2E07-43E9-B06B-38B085DF9E77}" destId="{A4F87F59-222B-4A88-9C89-998D817D8A9A}" srcOrd="0" destOrd="0" presId="urn:microsoft.com/office/officeart/2008/layout/HorizontalMultiLevelHierarchy"/>
    <dgm:cxn modelId="{D4DD4E4A-3897-47A0-8FFC-395DB058F874}" type="presParOf" srcId="{83A25E3C-1885-457E-B1A2-92AEC4F0A95D}" destId="{9C2A3173-DD84-443B-ADE9-25315806A74B}" srcOrd="1" destOrd="0" presId="urn:microsoft.com/office/officeart/2008/layout/HorizontalMultiLevelHierarchy"/>
    <dgm:cxn modelId="{622723FD-35AB-4D0F-96F1-44FA13CBC825}" type="presParOf" srcId="{9C2A3173-DD84-443B-ADE9-25315806A74B}" destId="{56643DC6-27DB-490C-8725-39A8AB40AD7A}" srcOrd="0" destOrd="0" presId="urn:microsoft.com/office/officeart/2008/layout/HorizontalMultiLevelHierarchy"/>
    <dgm:cxn modelId="{DCCC2F5C-03DB-4886-A715-3D3669BD76FB}" type="presParOf" srcId="{9C2A3173-DD84-443B-ADE9-25315806A74B}" destId="{463A4A46-4BF6-4B69-9893-D9C4EB06A226}" srcOrd="1" destOrd="0" presId="urn:microsoft.com/office/officeart/2008/layout/HorizontalMultiLevelHierarchy"/>
    <dgm:cxn modelId="{48003E6C-6999-4F65-8294-FC2FBC3D0D5E}" type="presParOf" srcId="{83A25E3C-1885-457E-B1A2-92AEC4F0A95D}" destId="{B3E4B46A-D2F4-48CB-B1DA-BFB86E400DE5}" srcOrd="2" destOrd="0" presId="urn:microsoft.com/office/officeart/2008/layout/HorizontalMultiLevelHierarchy"/>
    <dgm:cxn modelId="{4583DBE5-2802-4AFA-B086-BFE600E79583}" type="presParOf" srcId="{B3E4B46A-D2F4-48CB-B1DA-BFB86E400DE5}" destId="{2A8B3C50-9AC3-4530-9813-2AC6678054DC}" srcOrd="0" destOrd="0" presId="urn:microsoft.com/office/officeart/2008/layout/HorizontalMultiLevelHierarchy"/>
    <dgm:cxn modelId="{30B52FB9-3CEE-4907-AFDF-750E92AA31E1}" type="presParOf" srcId="{83A25E3C-1885-457E-B1A2-92AEC4F0A95D}" destId="{692BC80A-FC9F-401E-AF83-20A0B4F3A373}" srcOrd="3" destOrd="0" presId="urn:microsoft.com/office/officeart/2008/layout/HorizontalMultiLevelHierarchy"/>
    <dgm:cxn modelId="{EE8E6D16-EE58-4E64-A681-E0CC2BE92526}" type="presParOf" srcId="{692BC80A-FC9F-401E-AF83-20A0B4F3A373}" destId="{209604CA-46B3-472B-AE36-8EF179CF6AEB}" srcOrd="0" destOrd="0" presId="urn:microsoft.com/office/officeart/2008/layout/HorizontalMultiLevelHierarchy"/>
    <dgm:cxn modelId="{C892B333-0FD8-478D-B767-14E16DBCCD02}" type="presParOf" srcId="{692BC80A-FC9F-401E-AF83-20A0B4F3A373}" destId="{428635F5-BA8E-491C-8E01-235A1A3E5F51}" srcOrd="1" destOrd="0" presId="urn:microsoft.com/office/officeart/2008/layout/HorizontalMultiLevelHierarchy"/>
    <dgm:cxn modelId="{20B73F90-F612-4049-97AC-DF320103243B}" type="presParOf" srcId="{83A25E3C-1885-457E-B1A2-92AEC4F0A95D}" destId="{A393DF52-B782-4035-9E2F-7B622FD50A67}" srcOrd="4" destOrd="0" presId="urn:microsoft.com/office/officeart/2008/layout/HorizontalMultiLevelHierarchy"/>
    <dgm:cxn modelId="{F78AD809-2569-4A83-A656-79232CE7BC5B}" type="presParOf" srcId="{A393DF52-B782-4035-9E2F-7B622FD50A67}" destId="{E5C9666B-746A-4D03-83CD-0E73E90F36A5}" srcOrd="0" destOrd="0" presId="urn:microsoft.com/office/officeart/2008/layout/HorizontalMultiLevelHierarchy"/>
    <dgm:cxn modelId="{DE8BDC29-7753-4AEB-B5B3-432EE5D0120A}" type="presParOf" srcId="{83A25E3C-1885-457E-B1A2-92AEC4F0A95D}" destId="{07EAD7A7-5FBB-4C3E-9992-D4E17BC002B8}" srcOrd="5" destOrd="0" presId="urn:microsoft.com/office/officeart/2008/layout/HorizontalMultiLevelHierarchy"/>
    <dgm:cxn modelId="{E6F4A224-58A6-4E1C-96A4-9A14E19683A5}" type="presParOf" srcId="{07EAD7A7-5FBB-4C3E-9992-D4E17BC002B8}" destId="{527B6576-8743-4B4C-B947-00E32A50710E}" srcOrd="0" destOrd="0" presId="urn:microsoft.com/office/officeart/2008/layout/HorizontalMultiLevelHierarchy"/>
    <dgm:cxn modelId="{DA28AC9D-A5D2-45D1-8C7F-99231B26987F}" type="presParOf" srcId="{07EAD7A7-5FBB-4C3E-9992-D4E17BC002B8}" destId="{DB3FCF15-49CE-4ED7-9092-8C7079B0D633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47243F5-65A2-4B20-9964-5CE4CD4532E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F1EC639-7A8B-4FE4-A68B-42033B953E4D}">
      <dgm:prSet phldrT="[文本]"/>
      <dgm:spPr/>
      <dgm:t>
        <a:bodyPr/>
        <a:lstStyle/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事务一致性验证问题</a:t>
          </a:r>
        </a:p>
      </dgm:t>
    </dgm:pt>
    <dgm:pt modelId="{0BB0421A-EBCB-4B57-82E0-72E26D9789A3}" type="parTrans" cxnId="{A1087C5D-5192-4B67-84FD-D00962CD4B60}">
      <dgm:prSet/>
      <dgm:spPr/>
      <dgm:t>
        <a:bodyPr/>
        <a:lstStyle/>
        <a:p>
          <a:endParaRPr lang="zh-CN" altLang="en-US"/>
        </a:p>
      </dgm:t>
    </dgm:pt>
    <dgm:pt modelId="{967D3EAD-A629-414A-880C-BA92238872ED}" type="sibTrans" cxnId="{A1087C5D-5192-4B67-84FD-D00962CD4B60}">
      <dgm:prSet/>
      <dgm:spPr/>
      <dgm:t>
        <a:bodyPr/>
        <a:lstStyle/>
        <a:p>
          <a:endParaRPr lang="zh-CN" altLang="en-US"/>
        </a:p>
      </dgm:t>
    </dgm:pt>
    <dgm:pt modelId="{8876B075-35F1-4825-BF6D-77AE68741326}">
      <dgm:prSet phldrT="[文本]"/>
      <dgm:spPr/>
      <dgm:t>
        <a:bodyPr/>
        <a:lstStyle/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客户程序健壮性</a:t>
          </a:r>
          <a:endParaRPr lang="en-US" altLang="zh-CN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gm:t>
    </dgm:pt>
    <dgm:pt modelId="{C1657322-91D8-4EBD-A17F-42DD14611704}" type="parTrans" cxnId="{547B2D52-C216-4A6B-86AF-5A8087E74811}">
      <dgm:prSet/>
      <dgm:spPr>
        <a:solidFill>
          <a:srgbClr val="FFC000"/>
        </a:solidFill>
        <a:ln w="38100">
          <a:solidFill>
            <a:srgbClr val="00B050"/>
          </a:solidFill>
        </a:ln>
      </dgm:spPr>
      <dgm:t>
        <a:bodyPr/>
        <a:lstStyle/>
        <a:p>
          <a:endParaRPr lang="zh-CN" altLang="en-US"/>
        </a:p>
      </dgm:t>
    </dgm:pt>
    <dgm:pt modelId="{863F9C86-3E1E-46AA-9918-3EAA2E5B8111}" type="sibTrans" cxnId="{547B2D52-C216-4A6B-86AF-5A8087E74811}">
      <dgm:prSet/>
      <dgm:spPr/>
      <dgm:t>
        <a:bodyPr/>
        <a:lstStyle/>
        <a:p>
          <a:endParaRPr lang="zh-CN" altLang="en-US"/>
        </a:p>
      </dgm:t>
    </dgm:pt>
    <dgm:pt modelId="{E3E3C4DD-0ABC-4853-A74D-F98E1E60FB2C}">
      <dgm:prSet phldrT="[文本]"/>
      <dgm:spPr/>
      <dgm:t>
        <a:bodyPr/>
        <a:lstStyle/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客户程序断言</a:t>
          </a:r>
          <a:endParaRPr lang="en-US" altLang="zh-CN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gm:t>
    </dgm:pt>
    <dgm:pt modelId="{47387AFB-C672-4C0C-8230-9951370CBCD7}" type="parTrans" cxnId="{5C2DED52-C9B4-48C4-8A78-C89A7403EC81}">
      <dgm:prSet/>
      <dgm:spPr>
        <a:ln w="38100">
          <a:solidFill>
            <a:srgbClr val="00B050"/>
          </a:solidFill>
        </a:ln>
      </dgm:spPr>
      <dgm:t>
        <a:bodyPr/>
        <a:lstStyle/>
        <a:p>
          <a:endParaRPr lang="zh-CN" altLang="en-US"/>
        </a:p>
      </dgm:t>
    </dgm:pt>
    <dgm:pt modelId="{15F46C04-4A74-4B45-822B-542369228D02}" type="sibTrans" cxnId="{5C2DED52-C9B4-48C4-8A78-C89A7403EC81}">
      <dgm:prSet/>
      <dgm:spPr/>
      <dgm:t>
        <a:bodyPr/>
        <a:lstStyle/>
        <a:p>
          <a:endParaRPr lang="zh-CN" altLang="en-US"/>
        </a:p>
      </dgm:t>
    </dgm:pt>
    <dgm:pt modelId="{62C67562-1F02-4461-9FCF-653646C7B483}">
      <dgm:prSet phldrT="[文本]"/>
      <dgm:spPr/>
      <dgm:t>
        <a:bodyPr/>
        <a:lstStyle/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数据库系统历史执行验证问题</a:t>
          </a:r>
        </a:p>
      </dgm:t>
    </dgm:pt>
    <dgm:pt modelId="{6AA3BA70-789A-44D9-ABC3-FB2C56E47FCE}" type="parTrans" cxnId="{A20B76A2-AC82-4A74-B0B7-6A3ADC939227}">
      <dgm:prSet/>
      <dgm:spPr>
        <a:solidFill>
          <a:srgbClr val="FFC000"/>
        </a:solidFill>
        <a:ln w="38100">
          <a:solidFill>
            <a:srgbClr val="00B050"/>
          </a:solidFill>
        </a:ln>
      </dgm:spPr>
      <dgm:t>
        <a:bodyPr/>
        <a:lstStyle/>
        <a:p>
          <a:endParaRPr lang="zh-CN" altLang="en-US"/>
        </a:p>
      </dgm:t>
    </dgm:pt>
    <dgm:pt modelId="{4305622B-AAF6-4855-92DF-1580EA4A33D7}" type="sibTrans" cxnId="{A20B76A2-AC82-4A74-B0B7-6A3ADC939227}">
      <dgm:prSet/>
      <dgm:spPr/>
      <dgm:t>
        <a:bodyPr/>
        <a:lstStyle/>
        <a:p>
          <a:endParaRPr lang="zh-CN" altLang="en-US"/>
        </a:p>
      </dgm:t>
    </dgm:pt>
    <dgm:pt modelId="{4E3235B1-B6F6-4151-8360-BF100F00E9D8}" type="pres">
      <dgm:prSet presAssocID="{647243F5-65A2-4B20-9964-5CE4CD4532E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89EB614-97DC-436F-B0A2-5FDA1927DC49}" type="pres">
      <dgm:prSet presAssocID="{AF1EC639-7A8B-4FE4-A68B-42033B953E4D}" presName="root1" presStyleCnt="0"/>
      <dgm:spPr/>
    </dgm:pt>
    <dgm:pt modelId="{5C587A87-7C35-4FB4-8E73-FAAAA6BDCFA9}" type="pres">
      <dgm:prSet presAssocID="{AF1EC639-7A8B-4FE4-A68B-42033B953E4D}" presName="LevelOneTextNode" presStyleLbl="node0" presStyleIdx="0" presStyleCnt="1">
        <dgm:presLayoutVars>
          <dgm:chPref val="3"/>
        </dgm:presLayoutVars>
      </dgm:prSet>
      <dgm:spPr/>
    </dgm:pt>
    <dgm:pt modelId="{83A25E3C-1885-457E-B1A2-92AEC4F0A95D}" type="pres">
      <dgm:prSet presAssocID="{AF1EC639-7A8B-4FE4-A68B-42033B953E4D}" presName="level2hierChild" presStyleCnt="0"/>
      <dgm:spPr/>
    </dgm:pt>
    <dgm:pt modelId="{31ACEEFC-2E07-43E9-B06B-38B085DF9E77}" type="pres">
      <dgm:prSet presAssocID="{C1657322-91D8-4EBD-A17F-42DD14611704}" presName="conn2-1" presStyleLbl="parChTrans1D2" presStyleIdx="0" presStyleCnt="3"/>
      <dgm:spPr/>
    </dgm:pt>
    <dgm:pt modelId="{A4F87F59-222B-4A88-9C89-998D817D8A9A}" type="pres">
      <dgm:prSet presAssocID="{C1657322-91D8-4EBD-A17F-42DD14611704}" presName="connTx" presStyleLbl="parChTrans1D2" presStyleIdx="0" presStyleCnt="3"/>
      <dgm:spPr/>
    </dgm:pt>
    <dgm:pt modelId="{9C2A3173-DD84-443B-ADE9-25315806A74B}" type="pres">
      <dgm:prSet presAssocID="{8876B075-35F1-4825-BF6D-77AE68741326}" presName="root2" presStyleCnt="0"/>
      <dgm:spPr/>
    </dgm:pt>
    <dgm:pt modelId="{56643DC6-27DB-490C-8725-39A8AB40AD7A}" type="pres">
      <dgm:prSet presAssocID="{8876B075-35F1-4825-BF6D-77AE68741326}" presName="LevelTwoTextNode" presStyleLbl="node2" presStyleIdx="0" presStyleCnt="3" custLinFactNeighborY="-45210">
        <dgm:presLayoutVars>
          <dgm:chPref val="3"/>
        </dgm:presLayoutVars>
      </dgm:prSet>
      <dgm:spPr/>
    </dgm:pt>
    <dgm:pt modelId="{463A4A46-4BF6-4B69-9893-D9C4EB06A226}" type="pres">
      <dgm:prSet presAssocID="{8876B075-35F1-4825-BF6D-77AE68741326}" presName="level3hierChild" presStyleCnt="0"/>
      <dgm:spPr/>
    </dgm:pt>
    <dgm:pt modelId="{B3E4B46A-D2F4-48CB-B1DA-BFB86E400DE5}" type="pres">
      <dgm:prSet presAssocID="{47387AFB-C672-4C0C-8230-9951370CBCD7}" presName="conn2-1" presStyleLbl="parChTrans1D2" presStyleIdx="1" presStyleCnt="3"/>
      <dgm:spPr/>
    </dgm:pt>
    <dgm:pt modelId="{2A8B3C50-9AC3-4530-9813-2AC6678054DC}" type="pres">
      <dgm:prSet presAssocID="{47387AFB-C672-4C0C-8230-9951370CBCD7}" presName="connTx" presStyleLbl="parChTrans1D2" presStyleIdx="1" presStyleCnt="3"/>
      <dgm:spPr/>
    </dgm:pt>
    <dgm:pt modelId="{692BC80A-FC9F-401E-AF83-20A0B4F3A373}" type="pres">
      <dgm:prSet presAssocID="{E3E3C4DD-0ABC-4853-A74D-F98E1E60FB2C}" presName="root2" presStyleCnt="0"/>
      <dgm:spPr/>
    </dgm:pt>
    <dgm:pt modelId="{209604CA-46B3-472B-AE36-8EF179CF6AEB}" type="pres">
      <dgm:prSet presAssocID="{E3E3C4DD-0ABC-4853-A74D-F98E1E60FB2C}" presName="LevelTwoTextNode" presStyleLbl="node2" presStyleIdx="1" presStyleCnt="3">
        <dgm:presLayoutVars>
          <dgm:chPref val="3"/>
        </dgm:presLayoutVars>
      </dgm:prSet>
      <dgm:spPr/>
    </dgm:pt>
    <dgm:pt modelId="{428635F5-BA8E-491C-8E01-235A1A3E5F51}" type="pres">
      <dgm:prSet presAssocID="{E3E3C4DD-0ABC-4853-A74D-F98E1E60FB2C}" presName="level3hierChild" presStyleCnt="0"/>
      <dgm:spPr/>
    </dgm:pt>
    <dgm:pt modelId="{A393DF52-B782-4035-9E2F-7B622FD50A67}" type="pres">
      <dgm:prSet presAssocID="{6AA3BA70-789A-44D9-ABC3-FB2C56E47FCE}" presName="conn2-1" presStyleLbl="parChTrans1D2" presStyleIdx="2" presStyleCnt="3"/>
      <dgm:spPr/>
    </dgm:pt>
    <dgm:pt modelId="{E5C9666B-746A-4D03-83CD-0E73E90F36A5}" type="pres">
      <dgm:prSet presAssocID="{6AA3BA70-789A-44D9-ABC3-FB2C56E47FCE}" presName="connTx" presStyleLbl="parChTrans1D2" presStyleIdx="2" presStyleCnt="3"/>
      <dgm:spPr/>
    </dgm:pt>
    <dgm:pt modelId="{07EAD7A7-5FBB-4C3E-9992-D4E17BC002B8}" type="pres">
      <dgm:prSet presAssocID="{62C67562-1F02-4461-9FCF-653646C7B483}" presName="root2" presStyleCnt="0"/>
      <dgm:spPr/>
    </dgm:pt>
    <dgm:pt modelId="{527B6576-8743-4B4C-B947-00E32A50710E}" type="pres">
      <dgm:prSet presAssocID="{62C67562-1F02-4461-9FCF-653646C7B483}" presName="LevelTwoTextNode" presStyleLbl="node2" presStyleIdx="2" presStyleCnt="3" custLinFactNeighborY="45210">
        <dgm:presLayoutVars>
          <dgm:chPref val="3"/>
        </dgm:presLayoutVars>
      </dgm:prSet>
      <dgm:spPr/>
    </dgm:pt>
    <dgm:pt modelId="{DB3FCF15-49CE-4ED7-9092-8C7079B0D633}" type="pres">
      <dgm:prSet presAssocID="{62C67562-1F02-4461-9FCF-653646C7B483}" presName="level3hierChild" presStyleCnt="0"/>
      <dgm:spPr/>
    </dgm:pt>
  </dgm:ptLst>
  <dgm:cxnLst>
    <dgm:cxn modelId="{E2D2C61E-6999-42F0-B125-069DB8D690CB}" type="presOf" srcId="{C1657322-91D8-4EBD-A17F-42DD14611704}" destId="{A4F87F59-222B-4A88-9C89-998D817D8A9A}" srcOrd="1" destOrd="0" presId="urn:microsoft.com/office/officeart/2008/layout/HorizontalMultiLevelHierarchy"/>
    <dgm:cxn modelId="{9C1C525B-C7B0-4794-A367-CE2AB2E18E1F}" type="presOf" srcId="{C1657322-91D8-4EBD-A17F-42DD14611704}" destId="{31ACEEFC-2E07-43E9-B06B-38B085DF9E77}" srcOrd="0" destOrd="0" presId="urn:microsoft.com/office/officeart/2008/layout/HorizontalMultiLevelHierarchy"/>
    <dgm:cxn modelId="{A1087C5D-5192-4B67-84FD-D00962CD4B60}" srcId="{647243F5-65A2-4B20-9964-5CE4CD4532E4}" destId="{AF1EC639-7A8B-4FE4-A68B-42033B953E4D}" srcOrd="0" destOrd="0" parTransId="{0BB0421A-EBCB-4B57-82E0-72E26D9789A3}" sibTransId="{967D3EAD-A629-414A-880C-BA92238872ED}"/>
    <dgm:cxn modelId="{5264A447-3294-429C-81C1-60D4778CAC05}" type="presOf" srcId="{6AA3BA70-789A-44D9-ABC3-FB2C56E47FCE}" destId="{E5C9666B-746A-4D03-83CD-0E73E90F36A5}" srcOrd="1" destOrd="0" presId="urn:microsoft.com/office/officeart/2008/layout/HorizontalMultiLevelHierarchy"/>
    <dgm:cxn modelId="{9EE68170-0245-4959-976D-08A2C347BB2E}" type="presOf" srcId="{47387AFB-C672-4C0C-8230-9951370CBCD7}" destId="{B3E4B46A-D2F4-48CB-B1DA-BFB86E400DE5}" srcOrd="0" destOrd="0" presId="urn:microsoft.com/office/officeart/2008/layout/HorizontalMultiLevelHierarchy"/>
    <dgm:cxn modelId="{547B2D52-C216-4A6B-86AF-5A8087E74811}" srcId="{AF1EC639-7A8B-4FE4-A68B-42033B953E4D}" destId="{8876B075-35F1-4825-BF6D-77AE68741326}" srcOrd="0" destOrd="0" parTransId="{C1657322-91D8-4EBD-A17F-42DD14611704}" sibTransId="{863F9C86-3E1E-46AA-9918-3EAA2E5B8111}"/>
    <dgm:cxn modelId="{5C2DED52-C9B4-48C4-8A78-C89A7403EC81}" srcId="{AF1EC639-7A8B-4FE4-A68B-42033B953E4D}" destId="{E3E3C4DD-0ABC-4853-A74D-F98E1E60FB2C}" srcOrd="1" destOrd="0" parTransId="{47387AFB-C672-4C0C-8230-9951370CBCD7}" sibTransId="{15F46C04-4A74-4B45-822B-542369228D02}"/>
    <dgm:cxn modelId="{D5430176-3657-49F2-A80E-2F27811CC56D}" type="presOf" srcId="{47387AFB-C672-4C0C-8230-9951370CBCD7}" destId="{2A8B3C50-9AC3-4530-9813-2AC6678054DC}" srcOrd="1" destOrd="0" presId="urn:microsoft.com/office/officeart/2008/layout/HorizontalMultiLevelHierarchy"/>
    <dgm:cxn modelId="{154A0299-142A-4942-89FB-FEBFC3F0012A}" type="presOf" srcId="{647243F5-65A2-4B20-9964-5CE4CD4532E4}" destId="{4E3235B1-B6F6-4151-8360-BF100F00E9D8}" srcOrd="0" destOrd="0" presId="urn:microsoft.com/office/officeart/2008/layout/HorizontalMultiLevelHierarchy"/>
    <dgm:cxn modelId="{9046299B-A580-4F53-A82F-1D0FF874699F}" type="presOf" srcId="{AF1EC639-7A8B-4FE4-A68B-42033B953E4D}" destId="{5C587A87-7C35-4FB4-8E73-FAAAA6BDCFA9}" srcOrd="0" destOrd="0" presId="urn:microsoft.com/office/officeart/2008/layout/HorizontalMultiLevelHierarchy"/>
    <dgm:cxn modelId="{A20B76A2-AC82-4A74-B0B7-6A3ADC939227}" srcId="{AF1EC639-7A8B-4FE4-A68B-42033B953E4D}" destId="{62C67562-1F02-4461-9FCF-653646C7B483}" srcOrd="2" destOrd="0" parTransId="{6AA3BA70-789A-44D9-ABC3-FB2C56E47FCE}" sibTransId="{4305622B-AAF6-4855-92DF-1580EA4A33D7}"/>
    <dgm:cxn modelId="{2BB1EFB5-EAEC-45E7-8AD7-C2EEE5A89FD5}" type="presOf" srcId="{6AA3BA70-789A-44D9-ABC3-FB2C56E47FCE}" destId="{A393DF52-B782-4035-9E2F-7B622FD50A67}" srcOrd="0" destOrd="0" presId="urn:microsoft.com/office/officeart/2008/layout/HorizontalMultiLevelHierarchy"/>
    <dgm:cxn modelId="{2807A3F5-D48F-4452-BBE2-D67AD1B69A08}" type="presOf" srcId="{E3E3C4DD-0ABC-4853-A74D-F98E1E60FB2C}" destId="{209604CA-46B3-472B-AE36-8EF179CF6AEB}" srcOrd="0" destOrd="0" presId="urn:microsoft.com/office/officeart/2008/layout/HorizontalMultiLevelHierarchy"/>
    <dgm:cxn modelId="{AC04BAF9-4992-41E0-939F-D9DB9B9C74A0}" type="presOf" srcId="{8876B075-35F1-4825-BF6D-77AE68741326}" destId="{56643DC6-27DB-490C-8725-39A8AB40AD7A}" srcOrd="0" destOrd="0" presId="urn:microsoft.com/office/officeart/2008/layout/HorizontalMultiLevelHierarchy"/>
    <dgm:cxn modelId="{864327FC-7F0F-44ED-B9AA-1840B0A26869}" type="presOf" srcId="{62C67562-1F02-4461-9FCF-653646C7B483}" destId="{527B6576-8743-4B4C-B947-00E32A50710E}" srcOrd="0" destOrd="0" presId="urn:microsoft.com/office/officeart/2008/layout/HorizontalMultiLevelHierarchy"/>
    <dgm:cxn modelId="{CE8DD393-7842-4767-9724-7E465A60DFEC}" type="presParOf" srcId="{4E3235B1-B6F6-4151-8360-BF100F00E9D8}" destId="{C89EB614-97DC-436F-B0A2-5FDA1927DC49}" srcOrd="0" destOrd="0" presId="urn:microsoft.com/office/officeart/2008/layout/HorizontalMultiLevelHierarchy"/>
    <dgm:cxn modelId="{5E39F45B-E53A-4F36-A65E-8DAEFCDE3CE8}" type="presParOf" srcId="{C89EB614-97DC-436F-B0A2-5FDA1927DC49}" destId="{5C587A87-7C35-4FB4-8E73-FAAAA6BDCFA9}" srcOrd="0" destOrd="0" presId="urn:microsoft.com/office/officeart/2008/layout/HorizontalMultiLevelHierarchy"/>
    <dgm:cxn modelId="{DF465FE5-BA0F-43C4-9FC6-46B88522A7DA}" type="presParOf" srcId="{C89EB614-97DC-436F-B0A2-5FDA1927DC49}" destId="{83A25E3C-1885-457E-B1A2-92AEC4F0A95D}" srcOrd="1" destOrd="0" presId="urn:microsoft.com/office/officeart/2008/layout/HorizontalMultiLevelHierarchy"/>
    <dgm:cxn modelId="{22796D6D-8FD1-456C-BBC4-A05758C7DE3E}" type="presParOf" srcId="{83A25E3C-1885-457E-B1A2-92AEC4F0A95D}" destId="{31ACEEFC-2E07-43E9-B06B-38B085DF9E77}" srcOrd="0" destOrd="0" presId="urn:microsoft.com/office/officeart/2008/layout/HorizontalMultiLevelHierarchy"/>
    <dgm:cxn modelId="{F42681B7-283B-43F9-9096-71E67B869511}" type="presParOf" srcId="{31ACEEFC-2E07-43E9-B06B-38B085DF9E77}" destId="{A4F87F59-222B-4A88-9C89-998D817D8A9A}" srcOrd="0" destOrd="0" presId="urn:microsoft.com/office/officeart/2008/layout/HorizontalMultiLevelHierarchy"/>
    <dgm:cxn modelId="{D4DD4E4A-3897-47A0-8FFC-395DB058F874}" type="presParOf" srcId="{83A25E3C-1885-457E-B1A2-92AEC4F0A95D}" destId="{9C2A3173-DD84-443B-ADE9-25315806A74B}" srcOrd="1" destOrd="0" presId="urn:microsoft.com/office/officeart/2008/layout/HorizontalMultiLevelHierarchy"/>
    <dgm:cxn modelId="{622723FD-35AB-4D0F-96F1-44FA13CBC825}" type="presParOf" srcId="{9C2A3173-DD84-443B-ADE9-25315806A74B}" destId="{56643DC6-27DB-490C-8725-39A8AB40AD7A}" srcOrd="0" destOrd="0" presId="urn:microsoft.com/office/officeart/2008/layout/HorizontalMultiLevelHierarchy"/>
    <dgm:cxn modelId="{DCCC2F5C-03DB-4886-A715-3D3669BD76FB}" type="presParOf" srcId="{9C2A3173-DD84-443B-ADE9-25315806A74B}" destId="{463A4A46-4BF6-4B69-9893-D9C4EB06A226}" srcOrd="1" destOrd="0" presId="urn:microsoft.com/office/officeart/2008/layout/HorizontalMultiLevelHierarchy"/>
    <dgm:cxn modelId="{48003E6C-6999-4F65-8294-FC2FBC3D0D5E}" type="presParOf" srcId="{83A25E3C-1885-457E-B1A2-92AEC4F0A95D}" destId="{B3E4B46A-D2F4-48CB-B1DA-BFB86E400DE5}" srcOrd="2" destOrd="0" presId="urn:microsoft.com/office/officeart/2008/layout/HorizontalMultiLevelHierarchy"/>
    <dgm:cxn modelId="{4583DBE5-2802-4AFA-B086-BFE600E79583}" type="presParOf" srcId="{B3E4B46A-D2F4-48CB-B1DA-BFB86E400DE5}" destId="{2A8B3C50-9AC3-4530-9813-2AC6678054DC}" srcOrd="0" destOrd="0" presId="urn:microsoft.com/office/officeart/2008/layout/HorizontalMultiLevelHierarchy"/>
    <dgm:cxn modelId="{30B52FB9-3CEE-4907-AFDF-750E92AA31E1}" type="presParOf" srcId="{83A25E3C-1885-457E-B1A2-92AEC4F0A95D}" destId="{692BC80A-FC9F-401E-AF83-20A0B4F3A373}" srcOrd="3" destOrd="0" presId="urn:microsoft.com/office/officeart/2008/layout/HorizontalMultiLevelHierarchy"/>
    <dgm:cxn modelId="{EE8E6D16-EE58-4E64-A681-E0CC2BE92526}" type="presParOf" srcId="{692BC80A-FC9F-401E-AF83-20A0B4F3A373}" destId="{209604CA-46B3-472B-AE36-8EF179CF6AEB}" srcOrd="0" destOrd="0" presId="urn:microsoft.com/office/officeart/2008/layout/HorizontalMultiLevelHierarchy"/>
    <dgm:cxn modelId="{C892B333-0FD8-478D-B767-14E16DBCCD02}" type="presParOf" srcId="{692BC80A-FC9F-401E-AF83-20A0B4F3A373}" destId="{428635F5-BA8E-491C-8E01-235A1A3E5F51}" srcOrd="1" destOrd="0" presId="urn:microsoft.com/office/officeart/2008/layout/HorizontalMultiLevelHierarchy"/>
    <dgm:cxn modelId="{20B73F90-F612-4049-97AC-DF320103243B}" type="presParOf" srcId="{83A25E3C-1885-457E-B1A2-92AEC4F0A95D}" destId="{A393DF52-B782-4035-9E2F-7B622FD50A67}" srcOrd="4" destOrd="0" presId="urn:microsoft.com/office/officeart/2008/layout/HorizontalMultiLevelHierarchy"/>
    <dgm:cxn modelId="{F78AD809-2569-4A83-A656-79232CE7BC5B}" type="presParOf" srcId="{A393DF52-B782-4035-9E2F-7B622FD50A67}" destId="{E5C9666B-746A-4D03-83CD-0E73E90F36A5}" srcOrd="0" destOrd="0" presId="urn:microsoft.com/office/officeart/2008/layout/HorizontalMultiLevelHierarchy"/>
    <dgm:cxn modelId="{DE8BDC29-7753-4AEB-B5B3-432EE5D0120A}" type="presParOf" srcId="{83A25E3C-1885-457E-B1A2-92AEC4F0A95D}" destId="{07EAD7A7-5FBB-4C3E-9992-D4E17BC002B8}" srcOrd="5" destOrd="0" presId="urn:microsoft.com/office/officeart/2008/layout/HorizontalMultiLevelHierarchy"/>
    <dgm:cxn modelId="{E6F4A224-58A6-4E1C-96A4-9A14E19683A5}" type="presParOf" srcId="{07EAD7A7-5FBB-4C3E-9992-D4E17BC002B8}" destId="{527B6576-8743-4B4C-B947-00E32A50710E}" srcOrd="0" destOrd="0" presId="urn:microsoft.com/office/officeart/2008/layout/HorizontalMultiLevelHierarchy"/>
    <dgm:cxn modelId="{DA28AC9D-A5D2-45D1-8C7F-99231B26987F}" type="presParOf" srcId="{07EAD7A7-5FBB-4C3E-9992-D4E17BC002B8}" destId="{DB3FCF15-49CE-4ED7-9092-8C7079B0D633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47243F5-65A2-4B20-9964-5CE4CD4532E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F1EC639-7A8B-4FE4-A68B-42033B953E4D}">
      <dgm:prSet phldrT="[文本]"/>
      <dgm:spPr/>
      <dgm:t>
        <a:bodyPr/>
        <a:lstStyle/>
        <a:p>
          <a:r>
            <a:rPr lang="en-US" altLang="zh-CN" dirty="0">
              <a:latin typeface="Bahnschrift Light Condensed" panose="020B0502040204020203" pitchFamily="34" charset="0"/>
              <a:ea typeface="仿宋" panose="02010609060101010101" pitchFamily="49" charset="-122"/>
            </a:rPr>
            <a:t>Transactional Consistency Verification</a:t>
          </a:r>
          <a:endParaRPr lang="zh-CN" altLang="en-US" dirty="0">
            <a:latin typeface="Bahnschrift Light Condensed" panose="020B0502040204020203" pitchFamily="34" charset="0"/>
            <a:ea typeface="仿宋" panose="02010609060101010101" pitchFamily="49" charset="-122"/>
          </a:endParaRPr>
        </a:p>
      </dgm:t>
    </dgm:pt>
    <dgm:pt modelId="{0BB0421A-EBCB-4B57-82E0-72E26D9789A3}" type="parTrans" cxnId="{A1087C5D-5192-4B67-84FD-D00962CD4B60}">
      <dgm:prSet/>
      <dgm:spPr/>
      <dgm:t>
        <a:bodyPr/>
        <a:lstStyle/>
        <a:p>
          <a:endParaRPr lang="zh-CN" altLang="en-US"/>
        </a:p>
      </dgm:t>
    </dgm:pt>
    <dgm:pt modelId="{967D3EAD-A629-414A-880C-BA92238872ED}" type="sibTrans" cxnId="{A1087C5D-5192-4B67-84FD-D00962CD4B60}">
      <dgm:prSet/>
      <dgm:spPr/>
      <dgm:t>
        <a:bodyPr/>
        <a:lstStyle/>
        <a:p>
          <a:endParaRPr lang="zh-CN" altLang="en-US"/>
        </a:p>
      </dgm:t>
    </dgm:pt>
    <dgm:pt modelId="{8876B075-35F1-4825-BF6D-77AE68741326}">
      <dgm:prSet phldrT="[文本]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CN" dirty="0">
              <a:latin typeface="Bahnschrift Light Condensed" panose="020B0502040204020203" pitchFamily="34" charset="0"/>
              <a:ea typeface="仿宋" panose="02010609060101010101" pitchFamily="49" charset="-122"/>
            </a:rPr>
            <a:t>Client Program</a:t>
          </a:r>
        </a:p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CN" dirty="0">
              <a:latin typeface="Bahnschrift Light Condensed" panose="020B0502040204020203" pitchFamily="34" charset="0"/>
              <a:ea typeface="仿宋" panose="02010609060101010101" pitchFamily="49" charset="-122"/>
            </a:rPr>
            <a:t>Robustness</a:t>
          </a:r>
        </a:p>
      </dgm:t>
    </dgm:pt>
    <dgm:pt modelId="{C1657322-91D8-4EBD-A17F-42DD14611704}" type="parTrans" cxnId="{547B2D52-C216-4A6B-86AF-5A8087E74811}">
      <dgm:prSet/>
      <dgm:spPr>
        <a:solidFill>
          <a:srgbClr val="FFC000"/>
        </a:solidFill>
        <a:ln w="38100">
          <a:solidFill>
            <a:srgbClr val="00B050"/>
          </a:solidFill>
        </a:ln>
      </dgm:spPr>
      <dgm:t>
        <a:bodyPr/>
        <a:lstStyle/>
        <a:p>
          <a:endParaRPr lang="zh-CN" altLang="en-US"/>
        </a:p>
      </dgm:t>
    </dgm:pt>
    <dgm:pt modelId="{863F9C86-3E1E-46AA-9918-3EAA2E5B8111}" type="sibTrans" cxnId="{547B2D52-C216-4A6B-86AF-5A8087E74811}">
      <dgm:prSet/>
      <dgm:spPr/>
      <dgm:t>
        <a:bodyPr/>
        <a:lstStyle/>
        <a:p>
          <a:endParaRPr lang="zh-CN" altLang="en-US"/>
        </a:p>
      </dgm:t>
    </dgm:pt>
    <dgm:pt modelId="{E3E3C4DD-0ABC-4853-A74D-F98E1E60FB2C}">
      <dgm:prSet phldrT="[文本]"/>
      <dgm:spPr/>
      <dgm:t>
        <a:bodyPr/>
        <a:lstStyle/>
        <a:p>
          <a:r>
            <a:rPr lang="en-US" altLang="zh-CN" dirty="0">
              <a:latin typeface="Bahnschrift Light Condensed" panose="020B0502040204020203" pitchFamily="34" charset="0"/>
              <a:ea typeface="仿宋" panose="02010609060101010101" pitchFamily="49" charset="-122"/>
            </a:rPr>
            <a:t>Client Program Assertions</a:t>
          </a:r>
          <a:endParaRPr lang="zh-CN" altLang="en-US" dirty="0">
            <a:latin typeface="Bahnschrift Light Condensed" panose="020B0502040204020203" pitchFamily="34" charset="0"/>
            <a:ea typeface="仿宋" panose="02010609060101010101" pitchFamily="49" charset="-122"/>
          </a:endParaRPr>
        </a:p>
      </dgm:t>
    </dgm:pt>
    <dgm:pt modelId="{47387AFB-C672-4C0C-8230-9951370CBCD7}" type="parTrans" cxnId="{5C2DED52-C9B4-48C4-8A78-C89A7403EC81}">
      <dgm:prSet/>
      <dgm:spPr>
        <a:ln w="38100">
          <a:solidFill>
            <a:srgbClr val="00B050"/>
          </a:solidFill>
        </a:ln>
      </dgm:spPr>
      <dgm:t>
        <a:bodyPr/>
        <a:lstStyle/>
        <a:p>
          <a:endParaRPr lang="zh-CN" altLang="en-US"/>
        </a:p>
      </dgm:t>
    </dgm:pt>
    <dgm:pt modelId="{15F46C04-4A74-4B45-822B-542369228D02}" type="sibTrans" cxnId="{5C2DED52-C9B4-48C4-8A78-C89A7403EC81}">
      <dgm:prSet/>
      <dgm:spPr/>
      <dgm:t>
        <a:bodyPr/>
        <a:lstStyle/>
        <a:p>
          <a:endParaRPr lang="zh-CN" altLang="en-US"/>
        </a:p>
      </dgm:t>
    </dgm:pt>
    <dgm:pt modelId="{62C67562-1F02-4461-9FCF-653646C7B483}">
      <dgm:prSet phldrT="[文本]"/>
      <dgm:spPr/>
      <dgm:t>
        <a:bodyPr/>
        <a:lstStyle/>
        <a:p>
          <a:r>
            <a:rPr lang="en-US" altLang="zh-CN" dirty="0">
              <a:latin typeface="Bahnschrift Light Condensed" panose="020B0502040204020203" pitchFamily="34" charset="0"/>
              <a:ea typeface="仿宋" panose="02010609060101010101" pitchFamily="49" charset="-122"/>
            </a:rPr>
            <a:t>Database Histories</a:t>
          </a:r>
          <a:endParaRPr lang="zh-CN" altLang="en-US" dirty="0">
            <a:latin typeface="Bahnschrift Light Condensed" panose="020B0502040204020203" pitchFamily="34" charset="0"/>
            <a:ea typeface="仿宋" panose="02010609060101010101" pitchFamily="49" charset="-122"/>
          </a:endParaRPr>
        </a:p>
      </dgm:t>
    </dgm:pt>
    <dgm:pt modelId="{6AA3BA70-789A-44D9-ABC3-FB2C56E47FCE}" type="parTrans" cxnId="{A20B76A2-AC82-4A74-B0B7-6A3ADC939227}">
      <dgm:prSet/>
      <dgm:spPr>
        <a:solidFill>
          <a:srgbClr val="FFC000"/>
        </a:solidFill>
        <a:ln w="38100">
          <a:solidFill>
            <a:srgbClr val="00B050"/>
          </a:solidFill>
        </a:ln>
      </dgm:spPr>
      <dgm:t>
        <a:bodyPr/>
        <a:lstStyle/>
        <a:p>
          <a:endParaRPr lang="zh-CN" altLang="en-US"/>
        </a:p>
      </dgm:t>
    </dgm:pt>
    <dgm:pt modelId="{4305622B-AAF6-4855-92DF-1580EA4A33D7}" type="sibTrans" cxnId="{A20B76A2-AC82-4A74-B0B7-6A3ADC939227}">
      <dgm:prSet/>
      <dgm:spPr/>
      <dgm:t>
        <a:bodyPr/>
        <a:lstStyle/>
        <a:p>
          <a:endParaRPr lang="zh-CN" altLang="en-US"/>
        </a:p>
      </dgm:t>
    </dgm:pt>
    <dgm:pt modelId="{4E3235B1-B6F6-4151-8360-BF100F00E9D8}" type="pres">
      <dgm:prSet presAssocID="{647243F5-65A2-4B20-9964-5CE4CD4532E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89EB614-97DC-436F-B0A2-5FDA1927DC49}" type="pres">
      <dgm:prSet presAssocID="{AF1EC639-7A8B-4FE4-A68B-42033B953E4D}" presName="root1" presStyleCnt="0"/>
      <dgm:spPr/>
    </dgm:pt>
    <dgm:pt modelId="{5C587A87-7C35-4FB4-8E73-FAAAA6BDCFA9}" type="pres">
      <dgm:prSet presAssocID="{AF1EC639-7A8B-4FE4-A68B-42033B953E4D}" presName="LevelOneTextNode" presStyleLbl="node0" presStyleIdx="0" presStyleCnt="1">
        <dgm:presLayoutVars>
          <dgm:chPref val="3"/>
        </dgm:presLayoutVars>
      </dgm:prSet>
      <dgm:spPr/>
    </dgm:pt>
    <dgm:pt modelId="{83A25E3C-1885-457E-B1A2-92AEC4F0A95D}" type="pres">
      <dgm:prSet presAssocID="{AF1EC639-7A8B-4FE4-A68B-42033B953E4D}" presName="level2hierChild" presStyleCnt="0"/>
      <dgm:spPr/>
    </dgm:pt>
    <dgm:pt modelId="{31ACEEFC-2E07-43E9-B06B-38B085DF9E77}" type="pres">
      <dgm:prSet presAssocID="{C1657322-91D8-4EBD-A17F-42DD14611704}" presName="conn2-1" presStyleLbl="parChTrans1D2" presStyleIdx="0" presStyleCnt="3"/>
      <dgm:spPr/>
    </dgm:pt>
    <dgm:pt modelId="{A4F87F59-222B-4A88-9C89-998D817D8A9A}" type="pres">
      <dgm:prSet presAssocID="{C1657322-91D8-4EBD-A17F-42DD14611704}" presName="connTx" presStyleLbl="parChTrans1D2" presStyleIdx="0" presStyleCnt="3"/>
      <dgm:spPr/>
    </dgm:pt>
    <dgm:pt modelId="{9C2A3173-DD84-443B-ADE9-25315806A74B}" type="pres">
      <dgm:prSet presAssocID="{8876B075-35F1-4825-BF6D-77AE68741326}" presName="root2" presStyleCnt="0"/>
      <dgm:spPr/>
    </dgm:pt>
    <dgm:pt modelId="{56643DC6-27DB-490C-8725-39A8AB40AD7A}" type="pres">
      <dgm:prSet presAssocID="{8876B075-35F1-4825-BF6D-77AE68741326}" presName="LevelTwoTextNode" presStyleLbl="node2" presStyleIdx="0" presStyleCnt="3" custLinFactNeighborY="-45210">
        <dgm:presLayoutVars>
          <dgm:chPref val="3"/>
        </dgm:presLayoutVars>
      </dgm:prSet>
      <dgm:spPr/>
    </dgm:pt>
    <dgm:pt modelId="{463A4A46-4BF6-4B69-9893-D9C4EB06A226}" type="pres">
      <dgm:prSet presAssocID="{8876B075-35F1-4825-BF6D-77AE68741326}" presName="level3hierChild" presStyleCnt="0"/>
      <dgm:spPr/>
    </dgm:pt>
    <dgm:pt modelId="{B3E4B46A-D2F4-48CB-B1DA-BFB86E400DE5}" type="pres">
      <dgm:prSet presAssocID="{47387AFB-C672-4C0C-8230-9951370CBCD7}" presName="conn2-1" presStyleLbl="parChTrans1D2" presStyleIdx="1" presStyleCnt="3"/>
      <dgm:spPr/>
    </dgm:pt>
    <dgm:pt modelId="{2A8B3C50-9AC3-4530-9813-2AC6678054DC}" type="pres">
      <dgm:prSet presAssocID="{47387AFB-C672-4C0C-8230-9951370CBCD7}" presName="connTx" presStyleLbl="parChTrans1D2" presStyleIdx="1" presStyleCnt="3"/>
      <dgm:spPr/>
    </dgm:pt>
    <dgm:pt modelId="{692BC80A-FC9F-401E-AF83-20A0B4F3A373}" type="pres">
      <dgm:prSet presAssocID="{E3E3C4DD-0ABC-4853-A74D-F98E1E60FB2C}" presName="root2" presStyleCnt="0"/>
      <dgm:spPr/>
    </dgm:pt>
    <dgm:pt modelId="{209604CA-46B3-472B-AE36-8EF179CF6AEB}" type="pres">
      <dgm:prSet presAssocID="{E3E3C4DD-0ABC-4853-A74D-F98E1E60FB2C}" presName="LevelTwoTextNode" presStyleLbl="node2" presStyleIdx="1" presStyleCnt="3">
        <dgm:presLayoutVars>
          <dgm:chPref val="3"/>
        </dgm:presLayoutVars>
      </dgm:prSet>
      <dgm:spPr/>
    </dgm:pt>
    <dgm:pt modelId="{428635F5-BA8E-491C-8E01-235A1A3E5F51}" type="pres">
      <dgm:prSet presAssocID="{E3E3C4DD-0ABC-4853-A74D-F98E1E60FB2C}" presName="level3hierChild" presStyleCnt="0"/>
      <dgm:spPr/>
    </dgm:pt>
    <dgm:pt modelId="{A393DF52-B782-4035-9E2F-7B622FD50A67}" type="pres">
      <dgm:prSet presAssocID="{6AA3BA70-789A-44D9-ABC3-FB2C56E47FCE}" presName="conn2-1" presStyleLbl="parChTrans1D2" presStyleIdx="2" presStyleCnt="3"/>
      <dgm:spPr/>
    </dgm:pt>
    <dgm:pt modelId="{E5C9666B-746A-4D03-83CD-0E73E90F36A5}" type="pres">
      <dgm:prSet presAssocID="{6AA3BA70-789A-44D9-ABC3-FB2C56E47FCE}" presName="connTx" presStyleLbl="parChTrans1D2" presStyleIdx="2" presStyleCnt="3"/>
      <dgm:spPr/>
    </dgm:pt>
    <dgm:pt modelId="{07EAD7A7-5FBB-4C3E-9992-D4E17BC002B8}" type="pres">
      <dgm:prSet presAssocID="{62C67562-1F02-4461-9FCF-653646C7B483}" presName="root2" presStyleCnt="0"/>
      <dgm:spPr/>
    </dgm:pt>
    <dgm:pt modelId="{527B6576-8743-4B4C-B947-00E32A50710E}" type="pres">
      <dgm:prSet presAssocID="{62C67562-1F02-4461-9FCF-653646C7B483}" presName="LevelTwoTextNode" presStyleLbl="node2" presStyleIdx="2" presStyleCnt="3" custLinFactNeighborY="45210">
        <dgm:presLayoutVars>
          <dgm:chPref val="3"/>
        </dgm:presLayoutVars>
      </dgm:prSet>
      <dgm:spPr/>
    </dgm:pt>
    <dgm:pt modelId="{DB3FCF15-49CE-4ED7-9092-8C7079B0D633}" type="pres">
      <dgm:prSet presAssocID="{62C67562-1F02-4461-9FCF-653646C7B483}" presName="level3hierChild" presStyleCnt="0"/>
      <dgm:spPr/>
    </dgm:pt>
  </dgm:ptLst>
  <dgm:cxnLst>
    <dgm:cxn modelId="{E2D2C61E-6999-42F0-B125-069DB8D690CB}" type="presOf" srcId="{C1657322-91D8-4EBD-A17F-42DD14611704}" destId="{A4F87F59-222B-4A88-9C89-998D817D8A9A}" srcOrd="1" destOrd="0" presId="urn:microsoft.com/office/officeart/2008/layout/HorizontalMultiLevelHierarchy"/>
    <dgm:cxn modelId="{9C1C525B-C7B0-4794-A367-CE2AB2E18E1F}" type="presOf" srcId="{C1657322-91D8-4EBD-A17F-42DD14611704}" destId="{31ACEEFC-2E07-43E9-B06B-38B085DF9E77}" srcOrd="0" destOrd="0" presId="urn:microsoft.com/office/officeart/2008/layout/HorizontalMultiLevelHierarchy"/>
    <dgm:cxn modelId="{A1087C5D-5192-4B67-84FD-D00962CD4B60}" srcId="{647243F5-65A2-4B20-9964-5CE4CD4532E4}" destId="{AF1EC639-7A8B-4FE4-A68B-42033B953E4D}" srcOrd="0" destOrd="0" parTransId="{0BB0421A-EBCB-4B57-82E0-72E26D9789A3}" sibTransId="{967D3EAD-A629-414A-880C-BA92238872ED}"/>
    <dgm:cxn modelId="{5264A447-3294-429C-81C1-60D4778CAC05}" type="presOf" srcId="{6AA3BA70-789A-44D9-ABC3-FB2C56E47FCE}" destId="{E5C9666B-746A-4D03-83CD-0E73E90F36A5}" srcOrd="1" destOrd="0" presId="urn:microsoft.com/office/officeart/2008/layout/HorizontalMultiLevelHierarchy"/>
    <dgm:cxn modelId="{9EE68170-0245-4959-976D-08A2C347BB2E}" type="presOf" srcId="{47387AFB-C672-4C0C-8230-9951370CBCD7}" destId="{B3E4B46A-D2F4-48CB-B1DA-BFB86E400DE5}" srcOrd="0" destOrd="0" presId="urn:microsoft.com/office/officeart/2008/layout/HorizontalMultiLevelHierarchy"/>
    <dgm:cxn modelId="{547B2D52-C216-4A6B-86AF-5A8087E74811}" srcId="{AF1EC639-7A8B-4FE4-A68B-42033B953E4D}" destId="{8876B075-35F1-4825-BF6D-77AE68741326}" srcOrd="0" destOrd="0" parTransId="{C1657322-91D8-4EBD-A17F-42DD14611704}" sibTransId="{863F9C86-3E1E-46AA-9918-3EAA2E5B8111}"/>
    <dgm:cxn modelId="{5C2DED52-C9B4-48C4-8A78-C89A7403EC81}" srcId="{AF1EC639-7A8B-4FE4-A68B-42033B953E4D}" destId="{E3E3C4DD-0ABC-4853-A74D-F98E1E60FB2C}" srcOrd="1" destOrd="0" parTransId="{47387AFB-C672-4C0C-8230-9951370CBCD7}" sibTransId="{15F46C04-4A74-4B45-822B-542369228D02}"/>
    <dgm:cxn modelId="{D5430176-3657-49F2-A80E-2F27811CC56D}" type="presOf" srcId="{47387AFB-C672-4C0C-8230-9951370CBCD7}" destId="{2A8B3C50-9AC3-4530-9813-2AC6678054DC}" srcOrd="1" destOrd="0" presId="urn:microsoft.com/office/officeart/2008/layout/HorizontalMultiLevelHierarchy"/>
    <dgm:cxn modelId="{154A0299-142A-4942-89FB-FEBFC3F0012A}" type="presOf" srcId="{647243F5-65A2-4B20-9964-5CE4CD4532E4}" destId="{4E3235B1-B6F6-4151-8360-BF100F00E9D8}" srcOrd="0" destOrd="0" presId="urn:microsoft.com/office/officeart/2008/layout/HorizontalMultiLevelHierarchy"/>
    <dgm:cxn modelId="{9046299B-A580-4F53-A82F-1D0FF874699F}" type="presOf" srcId="{AF1EC639-7A8B-4FE4-A68B-42033B953E4D}" destId="{5C587A87-7C35-4FB4-8E73-FAAAA6BDCFA9}" srcOrd="0" destOrd="0" presId="urn:microsoft.com/office/officeart/2008/layout/HorizontalMultiLevelHierarchy"/>
    <dgm:cxn modelId="{A20B76A2-AC82-4A74-B0B7-6A3ADC939227}" srcId="{AF1EC639-7A8B-4FE4-A68B-42033B953E4D}" destId="{62C67562-1F02-4461-9FCF-653646C7B483}" srcOrd="2" destOrd="0" parTransId="{6AA3BA70-789A-44D9-ABC3-FB2C56E47FCE}" sibTransId="{4305622B-AAF6-4855-92DF-1580EA4A33D7}"/>
    <dgm:cxn modelId="{2BB1EFB5-EAEC-45E7-8AD7-C2EEE5A89FD5}" type="presOf" srcId="{6AA3BA70-789A-44D9-ABC3-FB2C56E47FCE}" destId="{A393DF52-B782-4035-9E2F-7B622FD50A67}" srcOrd="0" destOrd="0" presId="urn:microsoft.com/office/officeart/2008/layout/HorizontalMultiLevelHierarchy"/>
    <dgm:cxn modelId="{2807A3F5-D48F-4452-BBE2-D67AD1B69A08}" type="presOf" srcId="{E3E3C4DD-0ABC-4853-A74D-F98E1E60FB2C}" destId="{209604CA-46B3-472B-AE36-8EF179CF6AEB}" srcOrd="0" destOrd="0" presId="urn:microsoft.com/office/officeart/2008/layout/HorizontalMultiLevelHierarchy"/>
    <dgm:cxn modelId="{AC04BAF9-4992-41E0-939F-D9DB9B9C74A0}" type="presOf" srcId="{8876B075-35F1-4825-BF6D-77AE68741326}" destId="{56643DC6-27DB-490C-8725-39A8AB40AD7A}" srcOrd="0" destOrd="0" presId="urn:microsoft.com/office/officeart/2008/layout/HorizontalMultiLevelHierarchy"/>
    <dgm:cxn modelId="{864327FC-7F0F-44ED-B9AA-1840B0A26869}" type="presOf" srcId="{62C67562-1F02-4461-9FCF-653646C7B483}" destId="{527B6576-8743-4B4C-B947-00E32A50710E}" srcOrd="0" destOrd="0" presId="urn:microsoft.com/office/officeart/2008/layout/HorizontalMultiLevelHierarchy"/>
    <dgm:cxn modelId="{CE8DD393-7842-4767-9724-7E465A60DFEC}" type="presParOf" srcId="{4E3235B1-B6F6-4151-8360-BF100F00E9D8}" destId="{C89EB614-97DC-436F-B0A2-5FDA1927DC49}" srcOrd="0" destOrd="0" presId="urn:microsoft.com/office/officeart/2008/layout/HorizontalMultiLevelHierarchy"/>
    <dgm:cxn modelId="{5E39F45B-E53A-4F36-A65E-8DAEFCDE3CE8}" type="presParOf" srcId="{C89EB614-97DC-436F-B0A2-5FDA1927DC49}" destId="{5C587A87-7C35-4FB4-8E73-FAAAA6BDCFA9}" srcOrd="0" destOrd="0" presId="urn:microsoft.com/office/officeart/2008/layout/HorizontalMultiLevelHierarchy"/>
    <dgm:cxn modelId="{DF465FE5-BA0F-43C4-9FC6-46B88522A7DA}" type="presParOf" srcId="{C89EB614-97DC-436F-B0A2-5FDA1927DC49}" destId="{83A25E3C-1885-457E-B1A2-92AEC4F0A95D}" srcOrd="1" destOrd="0" presId="urn:microsoft.com/office/officeart/2008/layout/HorizontalMultiLevelHierarchy"/>
    <dgm:cxn modelId="{22796D6D-8FD1-456C-BBC4-A05758C7DE3E}" type="presParOf" srcId="{83A25E3C-1885-457E-B1A2-92AEC4F0A95D}" destId="{31ACEEFC-2E07-43E9-B06B-38B085DF9E77}" srcOrd="0" destOrd="0" presId="urn:microsoft.com/office/officeart/2008/layout/HorizontalMultiLevelHierarchy"/>
    <dgm:cxn modelId="{F42681B7-283B-43F9-9096-71E67B869511}" type="presParOf" srcId="{31ACEEFC-2E07-43E9-B06B-38B085DF9E77}" destId="{A4F87F59-222B-4A88-9C89-998D817D8A9A}" srcOrd="0" destOrd="0" presId="urn:microsoft.com/office/officeart/2008/layout/HorizontalMultiLevelHierarchy"/>
    <dgm:cxn modelId="{D4DD4E4A-3897-47A0-8FFC-395DB058F874}" type="presParOf" srcId="{83A25E3C-1885-457E-B1A2-92AEC4F0A95D}" destId="{9C2A3173-DD84-443B-ADE9-25315806A74B}" srcOrd="1" destOrd="0" presId="urn:microsoft.com/office/officeart/2008/layout/HorizontalMultiLevelHierarchy"/>
    <dgm:cxn modelId="{622723FD-35AB-4D0F-96F1-44FA13CBC825}" type="presParOf" srcId="{9C2A3173-DD84-443B-ADE9-25315806A74B}" destId="{56643DC6-27DB-490C-8725-39A8AB40AD7A}" srcOrd="0" destOrd="0" presId="urn:microsoft.com/office/officeart/2008/layout/HorizontalMultiLevelHierarchy"/>
    <dgm:cxn modelId="{DCCC2F5C-03DB-4886-A715-3D3669BD76FB}" type="presParOf" srcId="{9C2A3173-DD84-443B-ADE9-25315806A74B}" destId="{463A4A46-4BF6-4B69-9893-D9C4EB06A226}" srcOrd="1" destOrd="0" presId="urn:microsoft.com/office/officeart/2008/layout/HorizontalMultiLevelHierarchy"/>
    <dgm:cxn modelId="{48003E6C-6999-4F65-8294-FC2FBC3D0D5E}" type="presParOf" srcId="{83A25E3C-1885-457E-B1A2-92AEC4F0A95D}" destId="{B3E4B46A-D2F4-48CB-B1DA-BFB86E400DE5}" srcOrd="2" destOrd="0" presId="urn:microsoft.com/office/officeart/2008/layout/HorizontalMultiLevelHierarchy"/>
    <dgm:cxn modelId="{4583DBE5-2802-4AFA-B086-BFE600E79583}" type="presParOf" srcId="{B3E4B46A-D2F4-48CB-B1DA-BFB86E400DE5}" destId="{2A8B3C50-9AC3-4530-9813-2AC6678054DC}" srcOrd="0" destOrd="0" presId="urn:microsoft.com/office/officeart/2008/layout/HorizontalMultiLevelHierarchy"/>
    <dgm:cxn modelId="{30B52FB9-3CEE-4907-AFDF-750E92AA31E1}" type="presParOf" srcId="{83A25E3C-1885-457E-B1A2-92AEC4F0A95D}" destId="{692BC80A-FC9F-401E-AF83-20A0B4F3A373}" srcOrd="3" destOrd="0" presId="urn:microsoft.com/office/officeart/2008/layout/HorizontalMultiLevelHierarchy"/>
    <dgm:cxn modelId="{EE8E6D16-EE58-4E64-A681-E0CC2BE92526}" type="presParOf" srcId="{692BC80A-FC9F-401E-AF83-20A0B4F3A373}" destId="{209604CA-46B3-472B-AE36-8EF179CF6AEB}" srcOrd="0" destOrd="0" presId="urn:microsoft.com/office/officeart/2008/layout/HorizontalMultiLevelHierarchy"/>
    <dgm:cxn modelId="{C892B333-0FD8-478D-B767-14E16DBCCD02}" type="presParOf" srcId="{692BC80A-FC9F-401E-AF83-20A0B4F3A373}" destId="{428635F5-BA8E-491C-8E01-235A1A3E5F51}" srcOrd="1" destOrd="0" presId="urn:microsoft.com/office/officeart/2008/layout/HorizontalMultiLevelHierarchy"/>
    <dgm:cxn modelId="{20B73F90-F612-4049-97AC-DF320103243B}" type="presParOf" srcId="{83A25E3C-1885-457E-B1A2-92AEC4F0A95D}" destId="{A393DF52-B782-4035-9E2F-7B622FD50A67}" srcOrd="4" destOrd="0" presId="urn:microsoft.com/office/officeart/2008/layout/HorizontalMultiLevelHierarchy"/>
    <dgm:cxn modelId="{F78AD809-2569-4A83-A656-79232CE7BC5B}" type="presParOf" srcId="{A393DF52-B782-4035-9E2F-7B622FD50A67}" destId="{E5C9666B-746A-4D03-83CD-0E73E90F36A5}" srcOrd="0" destOrd="0" presId="urn:microsoft.com/office/officeart/2008/layout/HorizontalMultiLevelHierarchy"/>
    <dgm:cxn modelId="{DE8BDC29-7753-4AEB-B5B3-432EE5D0120A}" type="presParOf" srcId="{83A25E3C-1885-457E-B1A2-92AEC4F0A95D}" destId="{07EAD7A7-5FBB-4C3E-9992-D4E17BC002B8}" srcOrd="5" destOrd="0" presId="urn:microsoft.com/office/officeart/2008/layout/HorizontalMultiLevelHierarchy"/>
    <dgm:cxn modelId="{E6F4A224-58A6-4E1C-96A4-9A14E19683A5}" type="presParOf" srcId="{07EAD7A7-5FBB-4C3E-9992-D4E17BC002B8}" destId="{527B6576-8743-4B4C-B947-00E32A50710E}" srcOrd="0" destOrd="0" presId="urn:microsoft.com/office/officeart/2008/layout/HorizontalMultiLevelHierarchy"/>
    <dgm:cxn modelId="{DA28AC9D-A5D2-45D1-8C7F-99231B26987F}" type="presParOf" srcId="{07EAD7A7-5FBB-4C3E-9992-D4E17BC002B8}" destId="{DB3FCF15-49CE-4ED7-9092-8C7079B0D633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A10EC-C1C5-4656-A1BD-B20E79D3BCB5}">
      <dsp:nvSpPr>
        <dsp:cNvPr id="0" name=""/>
        <dsp:cNvSpPr/>
      </dsp:nvSpPr>
      <dsp:spPr>
        <a:xfrm>
          <a:off x="-6125176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126D64-E9B6-4AB1-8182-F172CDB0C8F0}">
      <dsp:nvSpPr>
        <dsp:cNvPr id="0" name=""/>
        <dsp:cNvSpPr/>
      </dsp:nvSpPr>
      <dsp:spPr>
        <a:xfrm>
          <a:off x="752110" y="541866"/>
          <a:ext cx="7301111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37160" rIns="137160" bIns="13716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仿宋" panose="02010609060101010101" pitchFamily="49" charset="-122"/>
              <a:ea typeface="仿宋" panose="02010609060101010101" pitchFamily="49" charset="-122"/>
            </a:rPr>
            <a:t>客户程序</a:t>
          </a:r>
        </a:p>
      </dsp:txBody>
      <dsp:txXfrm>
        <a:off x="752110" y="541866"/>
        <a:ext cx="7301111" cy="1083733"/>
      </dsp:txXfrm>
    </dsp:sp>
    <dsp:sp modelId="{6E178654-8C63-4534-8245-01AF305BBA12}">
      <dsp:nvSpPr>
        <dsp:cNvPr id="0" name=""/>
        <dsp:cNvSpPr/>
      </dsp:nvSpPr>
      <dsp:spPr>
        <a:xfrm>
          <a:off x="74777" y="406400"/>
          <a:ext cx="1354666" cy="1354666"/>
        </a:xfrm>
        <a:prstGeom prst="ellipse">
          <a:avLst/>
        </a:prstGeom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63963F-6A49-449D-8B17-1BEAA01BE490}">
      <dsp:nvSpPr>
        <dsp:cNvPr id="0" name=""/>
        <dsp:cNvSpPr/>
      </dsp:nvSpPr>
      <dsp:spPr>
        <a:xfrm>
          <a:off x="1146048" y="2167466"/>
          <a:ext cx="6907174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37160" rIns="137160" bIns="13716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仿宋" panose="02010609060101010101" pitchFamily="49" charset="-122"/>
              <a:ea typeface="仿宋" panose="02010609060101010101" pitchFamily="49" charset="-122"/>
            </a:rPr>
            <a:t>事务一致性模型</a:t>
          </a:r>
        </a:p>
      </dsp:txBody>
      <dsp:txXfrm>
        <a:off x="1146048" y="2167466"/>
        <a:ext cx="6907174" cy="1083733"/>
      </dsp:txXfrm>
    </dsp:sp>
    <dsp:sp modelId="{C8CDC208-94B0-4B20-ADB9-C4708526FB44}">
      <dsp:nvSpPr>
        <dsp:cNvPr id="0" name=""/>
        <dsp:cNvSpPr/>
      </dsp:nvSpPr>
      <dsp:spPr>
        <a:xfrm>
          <a:off x="468714" y="2032000"/>
          <a:ext cx="1354666" cy="1354666"/>
        </a:xfrm>
        <a:prstGeom prst="ellipse">
          <a:avLst/>
        </a:prstGeom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69C840-04AB-4F82-BEBF-B67C94A2CACD}">
      <dsp:nvSpPr>
        <dsp:cNvPr id="0" name=""/>
        <dsp:cNvSpPr/>
      </dsp:nvSpPr>
      <dsp:spPr>
        <a:xfrm>
          <a:off x="752110" y="3793066"/>
          <a:ext cx="7301111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37160" rIns="137160" bIns="13716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仿宋" panose="02010609060101010101" pitchFamily="49" charset="-122"/>
              <a:ea typeface="仿宋" panose="02010609060101010101" pitchFamily="49" charset="-122"/>
            </a:rPr>
            <a:t>数据库系统</a:t>
          </a:r>
        </a:p>
      </dsp:txBody>
      <dsp:txXfrm>
        <a:off x="752110" y="3793066"/>
        <a:ext cx="7301111" cy="1083733"/>
      </dsp:txXfrm>
    </dsp:sp>
    <dsp:sp modelId="{DC236781-2468-4F12-B57B-3CC28E43CC19}">
      <dsp:nvSpPr>
        <dsp:cNvPr id="0" name=""/>
        <dsp:cNvSpPr/>
      </dsp:nvSpPr>
      <dsp:spPr>
        <a:xfrm>
          <a:off x="74777" y="3657600"/>
          <a:ext cx="1354666" cy="1354666"/>
        </a:xfrm>
        <a:prstGeom prst="ellipse">
          <a:avLst/>
        </a:prstGeom>
        <a:blipFill dpi="0" rotWithShape="0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C52B8C-F6F0-4D31-B82E-2C1CD1693D64}">
      <dsp:nvSpPr>
        <dsp:cNvPr id="0" name=""/>
        <dsp:cNvSpPr/>
      </dsp:nvSpPr>
      <dsp:spPr>
        <a:xfrm>
          <a:off x="581421" y="661"/>
          <a:ext cx="3095624" cy="15478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>
              <a:latin typeface="楷体" panose="02010609060101010101" pitchFamily="49" charset="-122"/>
              <a:ea typeface="楷体" panose="02010609060101010101" pitchFamily="49" charset="-122"/>
            </a:rPr>
            <a:t>数据库系统的正确性</a:t>
          </a:r>
          <a:endParaRPr lang="zh-CN" altLang="en-US" sz="4400" kern="1200" dirty="0">
            <a:latin typeface="楷体" panose="02010609060101010101" pitchFamily="49" charset="-122"/>
            <a:ea typeface="楷体" panose="02010609060101010101" pitchFamily="49" charset="-122"/>
          </a:endParaRPr>
        </a:p>
      </dsp:txBody>
      <dsp:txXfrm>
        <a:off x="626755" y="45995"/>
        <a:ext cx="3004956" cy="1457144"/>
      </dsp:txXfrm>
    </dsp:sp>
    <dsp:sp modelId="{B8F38340-CFB1-4914-BBCF-E166111B4329}">
      <dsp:nvSpPr>
        <dsp:cNvPr id="0" name=""/>
        <dsp:cNvSpPr/>
      </dsp:nvSpPr>
      <dsp:spPr>
        <a:xfrm>
          <a:off x="890984" y="1548474"/>
          <a:ext cx="309562" cy="11608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0859"/>
              </a:lnTo>
              <a:lnTo>
                <a:pt x="309562" y="116085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D620C4-F5C2-491A-A2E2-D455E3913C85}">
      <dsp:nvSpPr>
        <dsp:cNvPr id="0" name=""/>
        <dsp:cNvSpPr/>
      </dsp:nvSpPr>
      <dsp:spPr>
        <a:xfrm>
          <a:off x="1200546" y="1935427"/>
          <a:ext cx="2476499" cy="15478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>
              <a:latin typeface="楷体" panose="02010609060101010101" pitchFamily="49" charset="-122"/>
              <a:ea typeface="楷体" panose="02010609060101010101" pitchFamily="49" charset="-122"/>
            </a:rPr>
            <a:t>数据库协议测试</a:t>
          </a:r>
        </a:p>
      </dsp:txBody>
      <dsp:txXfrm>
        <a:off x="1245880" y="1980761"/>
        <a:ext cx="2385831" cy="1457144"/>
      </dsp:txXfrm>
    </dsp:sp>
    <dsp:sp modelId="{BFCED1D9-2830-47B5-89A9-16FA8A37BBDE}">
      <dsp:nvSpPr>
        <dsp:cNvPr id="0" name=""/>
        <dsp:cNvSpPr/>
      </dsp:nvSpPr>
      <dsp:spPr>
        <a:xfrm>
          <a:off x="890984" y="1548474"/>
          <a:ext cx="309562" cy="30956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95624"/>
              </a:lnTo>
              <a:lnTo>
                <a:pt x="309562" y="309562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DB4624-BF2F-4D4A-BF73-469E5A4CDCA2}">
      <dsp:nvSpPr>
        <dsp:cNvPr id="0" name=""/>
        <dsp:cNvSpPr/>
      </dsp:nvSpPr>
      <dsp:spPr>
        <a:xfrm>
          <a:off x="1200546" y="3870192"/>
          <a:ext cx="2476499" cy="15478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>
              <a:latin typeface="楷体" panose="02010609060101010101" pitchFamily="49" charset="-122"/>
              <a:ea typeface="楷体" panose="02010609060101010101" pitchFamily="49" charset="-122"/>
            </a:rPr>
            <a:t>数据库协议验证</a:t>
          </a:r>
        </a:p>
      </dsp:txBody>
      <dsp:txXfrm>
        <a:off x="1245880" y="3915526"/>
        <a:ext cx="2385831" cy="1457144"/>
      </dsp:txXfrm>
    </dsp:sp>
    <dsp:sp modelId="{F301F42B-7491-46D3-9D88-A0DFFBA0FF55}">
      <dsp:nvSpPr>
        <dsp:cNvPr id="0" name=""/>
        <dsp:cNvSpPr/>
      </dsp:nvSpPr>
      <dsp:spPr>
        <a:xfrm>
          <a:off x="4450953" y="661"/>
          <a:ext cx="3095624" cy="15478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楷体" panose="02010609060101010101" pitchFamily="49" charset="-122"/>
              <a:ea typeface="楷体" panose="02010609060101010101" pitchFamily="49" charset="-122"/>
            </a:rPr>
            <a:t>用户程序的正确性</a:t>
          </a:r>
        </a:p>
      </dsp:txBody>
      <dsp:txXfrm>
        <a:off x="4496287" y="45995"/>
        <a:ext cx="3004956" cy="1457144"/>
      </dsp:txXfrm>
    </dsp:sp>
    <dsp:sp modelId="{950941EE-9073-4A6A-83F3-8CDFEA20B5C0}">
      <dsp:nvSpPr>
        <dsp:cNvPr id="0" name=""/>
        <dsp:cNvSpPr/>
      </dsp:nvSpPr>
      <dsp:spPr>
        <a:xfrm>
          <a:off x="4760515" y="1548474"/>
          <a:ext cx="309562" cy="11608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0859"/>
              </a:lnTo>
              <a:lnTo>
                <a:pt x="309562" y="116085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94470C-9D17-44B1-8548-BFBA36E4EC12}">
      <dsp:nvSpPr>
        <dsp:cNvPr id="0" name=""/>
        <dsp:cNvSpPr/>
      </dsp:nvSpPr>
      <dsp:spPr>
        <a:xfrm>
          <a:off x="5070078" y="1935427"/>
          <a:ext cx="2476499" cy="15478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>
              <a:latin typeface="楷体" panose="02010609060101010101" pitchFamily="49" charset="-122"/>
              <a:ea typeface="楷体" panose="02010609060101010101" pitchFamily="49" charset="-122"/>
            </a:rPr>
            <a:t>用户程序石蕊测试</a:t>
          </a:r>
        </a:p>
      </dsp:txBody>
      <dsp:txXfrm>
        <a:off x="5115412" y="1980761"/>
        <a:ext cx="2385831" cy="1457144"/>
      </dsp:txXfrm>
    </dsp:sp>
    <dsp:sp modelId="{01BE24AC-317F-49AD-9D48-6202CEFB22E3}">
      <dsp:nvSpPr>
        <dsp:cNvPr id="0" name=""/>
        <dsp:cNvSpPr/>
      </dsp:nvSpPr>
      <dsp:spPr>
        <a:xfrm>
          <a:off x="4760515" y="1548474"/>
          <a:ext cx="309562" cy="30956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95624"/>
              </a:lnTo>
              <a:lnTo>
                <a:pt x="309562" y="309562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A6BC00-9047-47B3-9CA6-DBDCF7A8E5C5}">
      <dsp:nvSpPr>
        <dsp:cNvPr id="0" name=""/>
        <dsp:cNvSpPr/>
      </dsp:nvSpPr>
      <dsp:spPr>
        <a:xfrm>
          <a:off x="5070078" y="3870192"/>
          <a:ext cx="2476499" cy="15478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>
              <a:latin typeface="楷体" panose="02010609060101010101" pitchFamily="49" charset="-122"/>
              <a:ea typeface="楷体" panose="02010609060101010101" pitchFamily="49" charset="-122"/>
            </a:rPr>
            <a:t>用户程序健壮性验证</a:t>
          </a:r>
        </a:p>
      </dsp:txBody>
      <dsp:txXfrm>
        <a:off x="5115412" y="3915526"/>
        <a:ext cx="2385831" cy="14571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A10EC-C1C5-4656-A1BD-B20E79D3BCB5}">
      <dsp:nvSpPr>
        <dsp:cNvPr id="0" name=""/>
        <dsp:cNvSpPr/>
      </dsp:nvSpPr>
      <dsp:spPr>
        <a:xfrm>
          <a:off x="-6125176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126D64-E9B6-4AB1-8182-F172CDB0C8F0}">
      <dsp:nvSpPr>
        <dsp:cNvPr id="0" name=""/>
        <dsp:cNvSpPr/>
      </dsp:nvSpPr>
      <dsp:spPr>
        <a:xfrm>
          <a:off x="752110" y="541866"/>
          <a:ext cx="7301111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09220" rIns="109220" bIns="10922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300" kern="1200" dirty="0">
              <a:latin typeface="Bahnschrift Light Condensed" panose="020B0502040204020203" pitchFamily="34" charset="0"/>
              <a:ea typeface="仿宋" panose="02010609060101010101" pitchFamily="49" charset="-122"/>
            </a:rPr>
            <a:t>Client</a:t>
          </a:r>
          <a:r>
            <a:rPr lang="en-US" altLang="zh-CN" sz="4300" kern="1200" baseline="0" dirty="0">
              <a:latin typeface="Bahnschrift Light Condensed" panose="020B0502040204020203" pitchFamily="34" charset="0"/>
              <a:ea typeface="仿宋" panose="02010609060101010101" pitchFamily="49" charset="-122"/>
            </a:rPr>
            <a:t> Program</a:t>
          </a:r>
          <a:endParaRPr lang="zh-CN" altLang="en-US" sz="4300" kern="1200" dirty="0">
            <a:latin typeface="Bahnschrift Light Condensed" panose="020B0502040204020203" pitchFamily="34" charset="0"/>
            <a:ea typeface="仿宋" panose="02010609060101010101" pitchFamily="49" charset="-122"/>
          </a:endParaRPr>
        </a:p>
      </dsp:txBody>
      <dsp:txXfrm>
        <a:off x="752110" y="541866"/>
        <a:ext cx="7301111" cy="1083733"/>
      </dsp:txXfrm>
    </dsp:sp>
    <dsp:sp modelId="{6E178654-8C63-4534-8245-01AF305BBA12}">
      <dsp:nvSpPr>
        <dsp:cNvPr id="0" name=""/>
        <dsp:cNvSpPr/>
      </dsp:nvSpPr>
      <dsp:spPr>
        <a:xfrm>
          <a:off x="74777" y="406400"/>
          <a:ext cx="1354666" cy="1354666"/>
        </a:xfrm>
        <a:prstGeom prst="ellipse">
          <a:avLst/>
        </a:prstGeom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63963F-6A49-449D-8B17-1BEAA01BE490}">
      <dsp:nvSpPr>
        <dsp:cNvPr id="0" name=""/>
        <dsp:cNvSpPr/>
      </dsp:nvSpPr>
      <dsp:spPr>
        <a:xfrm>
          <a:off x="1146048" y="2167466"/>
          <a:ext cx="6907174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09220" rIns="109220" bIns="10922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300" kern="1200" dirty="0">
              <a:latin typeface="Bahnschrift Light Condensed" panose="020B0502040204020203" pitchFamily="34" charset="0"/>
              <a:ea typeface="仿宋" panose="02010609060101010101" pitchFamily="49" charset="-122"/>
            </a:rPr>
            <a:t>Transactional Consistency Model</a:t>
          </a:r>
          <a:endParaRPr lang="zh-CN" altLang="en-US" sz="4300" kern="1200" dirty="0">
            <a:latin typeface="Bahnschrift Light Condensed" panose="020B0502040204020203" pitchFamily="34" charset="0"/>
            <a:ea typeface="仿宋" panose="02010609060101010101" pitchFamily="49" charset="-122"/>
          </a:endParaRPr>
        </a:p>
      </dsp:txBody>
      <dsp:txXfrm>
        <a:off x="1146048" y="2167466"/>
        <a:ext cx="6907174" cy="1083733"/>
      </dsp:txXfrm>
    </dsp:sp>
    <dsp:sp modelId="{C8CDC208-94B0-4B20-ADB9-C4708526FB44}">
      <dsp:nvSpPr>
        <dsp:cNvPr id="0" name=""/>
        <dsp:cNvSpPr/>
      </dsp:nvSpPr>
      <dsp:spPr>
        <a:xfrm>
          <a:off x="468714" y="2032000"/>
          <a:ext cx="1354666" cy="1354666"/>
        </a:xfrm>
        <a:prstGeom prst="ellipse">
          <a:avLst/>
        </a:prstGeom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69C840-04AB-4F82-BEBF-B67C94A2CACD}">
      <dsp:nvSpPr>
        <dsp:cNvPr id="0" name=""/>
        <dsp:cNvSpPr/>
      </dsp:nvSpPr>
      <dsp:spPr>
        <a:xfrm>
          <a:off x="752110" y="3793066"/>
          <a:ext cx="7301111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09220" rIns="109220" bIns="10922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300" kern="1200" dirty="0">
              <a:latin typeface="Bahnschrift Light Condensed" panose="020B0502040204020203" pitchFamily="34" charset="0"/>
              <a:ea typeface="仿宋" panose="02010609060101010101" pitchFamily="49" charset="-122"/>
              <a:cs typeface="Times New Roman" panose="02020603050405020304" pitchFamily="18" charset="0"/>
            </a:rPr>
            <a:t>Database System</a:t>
          </a:r>
          <a:endParaRPr lang="zh-CN" altLang="en-US" sz="4300" kern="1200" dirty="0">
            <a:latin typeface="Bahnschrift Light Condensed" panose="020B0502040204020203" pitchFamily="34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752110" y="3793066"/>
        <a:ext cx="7301111" cy="1083733"/>
      </dsp:txXfrm>
    </dsp:sp>
    <dsp:sp modelId="{DC236781-2468-4F12-B57B-3CC28E43CC19}">
      <dsp:nvSpPr>
        <dsp:cNvPr id="0" name=""/>
        <dsp:cNvSpPr/>
      </dsp:nvSpPr>
      <dsp:spPr>
        <a:xfrm>
          <a:off x="74777" y="3657600"/>
          <a:ext cx="1354666" cy="1354666"/>
        </a:xfrm>
        <a:prstGeom prst="ellipse">
          <a:avLst/>
        </a:prstGeom>
        <a:blipFill dpi="0" rotWithShape="0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93DF52-B782-4035-9E2F-7B622FD50A67}">
      <dsp:nvSpPr>
        <dsp:cNvPr id="0" name=""/>
        <dsp:cNvSpPr/>
      </dsp:nvSpPr>
      <dsp:spPr>
        <a:xfrm>
          <a:off x="2552625" y="2709333"/>
          <a:ext cx="675382" cy="17523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7691" y="0"/>
              </a:lnTo>
              <a:lnTo>
                <a:pt x="337691" y="1752391"/>
              </a:lnTo>
              <a:lnTo>
                <a:pt x="675382" y="1752391"/>
              </a:lnTo>
            </a:path>
          </a:pathLst>
        </a:cu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43365" y="3538578"/>
        <a:ext cx="93901" cy="93901"/>
      </dsp:txXfrm>
    </dsp:sp>
    <dsp:sp modelId="{B3E4B46A-D2F4-48CB-B1DA-BFB86E400DE5}">
      <dsp:nvSpPr>
        <dsp:cNvPr id="0" name=""/>
        <dsp:cNvSpPr/>
      </dsp:nvSpPr>
      <dsp:spPr>
        <a:xfrm>
          <a:off x="2552625" y="2663613"/>
          <a:ext cx="6753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5382" y="45720"/>
              </a:lnTo>
            </a:path>
          </a:pathLst>
        </a:cu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73432" y="2692448"/>
        <a:ext cx="33769" cy="33769"/>
      </dsp:txXfrm>
    </dsp:sp>
    <dsp:sp modelId="{31ACEEFC-2E07-43E9-B06B-38B085DF9E77}">
      <dsp:nvSpPr>
        <dsp:cNvPr id="0" name=""/>
        <dsp:cNvSpPr/>
      </dsp:nvSpPr>
      <dsp:spPr>
        <a:xfrm>
          <a:off x="2552625" y="956942"/>
          <a:ext cx="675382" cy="1752391"/>
        </a:xfrm>
        <a:custGeom>
          <a:avLst/>
          <a:gdLst/>
          <a:ahLst/>
          <a:cxnLst/>
          <a:rect l="0" t="0" r="0" b="0"/>
          <a:pathLst>
            <a:path>
              <a:moveTo>
                <a:pt x="0" y="1752391"/>
              </a:moveTo>
              <a:lnTo>
                <a:pt x="337691" y="1752391"/>
              </a:lnTo>
              <a:lnTo>
                <a:pt x="337691" y="0"/>
              </a:lnTo>
              <a:lnTo>
                <a:pt x="675382" y="0"/>
              </a:lnTo>
            </a:path>
          </a:pathLst>
        </a:cu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43365" y="1786186"/>
        <a:ext cx="93901" cy="93901"/>
      </dsp:txXfrm>
    </dsp:sp>
    <dsp:sp modelId="{5C587A87-7C35-4FB4-8E73-FAAAA6BDCFA9}">
      <dsp:nvSpPr>
        <dsp:cNvPr id="0" name=""/>
        <dsp:cNvSpPr/>
      </dsp:nvSpPr>
      <dsp:spPr>
        <a:xfrm rot="16200000">
          <a:off x="-671481" y="2194560"/>
          <a:ext cx="5418667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600" kern="1200" dirty="0">
              <a:latin typeface="仿宋" panose="02010609060101010101" pitchFamily="49" charset="-122"/>
              <a:ea typeface="仿宋" panose="02010609060101010101" pitchFamily="49" charset="-122"/>
            </a:rPr>
            <a:t>事务一致性验证问题</a:t>
          </a:r>
        </a:p>
      </dsp:txBody>
      <dsp:txXfrm>
        <a:off x="-671481" y="2194560"/>
        <a:ext cx="5418667" cy="1029546"/>
      </dsp:txXfrm>
    </dsp:sp>
    <dsp:sp modelId="{56643DC6-27DB-490C-8725-39A8AB40AD7A}">
      <dsp:nvSpPr>
        <dsp:cNvPr id="0" name=""/>
        <dsp:cNvSpPr/>
      </dsp:nvSpPr>
      <dsp:spPr>
        <a:xfrm>
          <a:off x="3228008" y="442168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客户程序健壮性</a:t>
          </a:r>
          <a:endParaRPr lang="en-US" altLang="zh-CN" sz="2700" kern="1200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sp:txBody>
      <dsp:txXfrm>
        <a:off x="3228008" y="442168"/>
        <a:ext cx="3376913" cy="1029546"/>
      </dsp:txXfrm>
    </dsp:sp>
    <dsp:sp modelId="{209604CA-46B3-472B-AE36-8EF179CF6AEB}">
      <dsp:nvSpPr>
        <dsp:cNvPr id="0" name=""/>
        <dsp:cNvSpPr/>
      </dsp:nvSpPr>
      <dsp:spPr>
        <a:xfrm>
          <a:off x="3228008" y="2194560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客户程序断言</a:t>
          </a:r>
          <a:endParaRPr lang="en-US" altLang="zh-CN" sz="2700" kern="1200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sp:txBody>
      <dsp:txXfrm>
        <a:off x="3228008" y="2194560"/>
        <a:ext cx="3376913" cy="1029546"/>
      </dsp:txXfrm>
    </dsp:sp>
    <dsp:sp modelId="{527B6576-8743-4B4C-B947-00E32A50710E}">
      <dsp:nvSpPr>
        <dsp:cNvPr id="0" name=""/>
        <dsp:cNvSpPr/>
      </dsp:nvSpPr>
      <dsp:spPr>
        <a:xfrm>
          <a:off x="3228008" y="3946951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数据库系统历史执行验证问题</a:t>
          </a:r>
        </a:p>
      </dsp:txBody>
      <dsp:txXfrm>
        <a:off x="3228008" y="3946951"/>
        <a:ext cx="3376913" cy="10295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93DF52-B782-4035-9E2F-7B622FD50A67}">
      <dsp:nvSpPr>
        <dsp:cNvPr id="0" name=""/>
        <dsp:cNvSpPr/>
      </dsp:nvSpPr>
      <dsp:spPr>
        <a:xfrm>
          <a:off x="2552625" y="2709333"/>
          <a:ext cx="675382" cy="17523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7691" y="0"/>
              </a:lnTo>
              <a:lnTo>
                <a:pt x="337691" y="1752391"/>
              </a:lnTo>
              <a:lnTo>
                <a:pt x="675382" y="1752391"/>
              </a:lnTo>
            </a:path>
          </a:pathLst>
        </a:cu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43365" y="3538578"/>
        <a:ext cx="93901" cy="93901"/>
      </dsp:txXfrm>
    </dsp:sp>
    <dsp:sp modelId="{B3E4B46A-D2F4-48CB-B1DA-BFB86E400DE5}">
      <dsp:nvSpPr>
        <dsp:cNvPr id="0" name=""/>
        <dsp:cNvSpPr/>
      </dsp:nvSpPr>
      <dsp:spPr>
        <a:xfrm>
          <a:off x="2552625" y="2663613"/>
          <a:ext cx="6753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5382" y="45720"/>
              </a:lnTo>
            </a:path>
          </a:pathLst>
        </a:cu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73432" y="2692448"/>
        <a:ext cx="33769" cy="33769"/>
      </dsp:txXfrm>
    </dsp:sp>
    <dsp:sp modelId="{31ACEEFC-2E07-43E9-B06B-38B085DF9E77}">
      <dsp:nvSpPr>
        <dsp:cNvPr id="0" name=""/>
        <dsp:cNvSpPr/>
      </dsp:nvSpPr>
      <dsp:spPr>
        <a:xfrm>
          <a:off x="2552625" y="956942"/>
          <a:ext cx="675382" cy="1752391"/>
        </a:xfrm>
        <a:custGeom>
          <a:avLst/>
          <a:gdLst/>
          <a:ahLst/>
          <a:cxnLst/>
          <a:rect l="0" t="0" r="0" b="0"/>
          <a:pathLst>
            <a:path>
              <a:moveTo>
                <a:pt x="0" y="1752391"/>
              </a:moveTo>
              <a:lnTo>
                <a:pt x="337691" y="1752391"/>
              </a:lnTo>
              <a:lnTo>
                <a:pt x="337691" y="0"/>
              </a:lnTo>
              <a:lnTo>
                <a:pt x="675382" y="0"/>
              </a:lnTo>
            </a:path>
          </a:pathLst>
        </a:cu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43365" y="1786186"/>
        <a:ext cx="93901" cy="93901"/>
      </dsp:txXfrm>
    </dsp:sp>
    <dsp:sp modelId="{5C587A87-7C35-4FB4-8E73-FAAAA6BDCFA9}">
      <dsp:nvSpPr>
        <dsp:cNvPr id="0" name=""/>
        <dsp:cNvSpPr/>
      </dsp:nvSpPr>
      <dsp:spPr>
        <a:xfrm rot="16200000">
          <a:off x="-671481" y="2194560"/>
          <a:ext cx="5418667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600" kern="1200" dirty="0">
              <a:latin typeface="仿宋" panose="02010609060101010101" pitchFamily="49" charset="-122"/>
              <a:ea typeface="仿宋" panose="02010609060101010101" pitchFamily="49" charset="-122"/>
            </a:rPr>
            <a:t>事务一致性验证问题</a:t>
          </a:r>
        </a:p>
      </dsp:txBody>
      <dsp:txXfrm>
        <a:off x="-671481" y="2194560"/>
        <a:ext cx="5418667" cy="1029546"/>
      </dsp:txXfrm>
    </dsp:sp>
    <dsp:sp modelId="{56643DC6-27DB-490C-8725-39A8AB40AD7A}">
      <dsp:nvSpPr>
        <dsp:cNvPr id="0" name=""/>
        <dsp:cNvSpPr/>
      </dsp:nvSpPr>
      <dsp:spPr>
        <a:xfrm>
          <a:off x="3228008" y="442168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客户程序健壮性</a:t>
          </a:r>
          <a:endParaRPr lang="en-US" altLang="zh-CN" sz="2700" kern="1200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sp:txBody>
      <dsp:txXfrm>
        <a:off x="3228008" y="442168"/>
        <a:ext cx="3376913" cy="1029546"/>
      </dsp:txXfrm>
    </dsp:sp>
    <dsp:sp modelId="{209604CA-46B3-472B-AE36-8EF179CF6AEB}">
      <dsp:nvSpPr>
        <dsp:cNvPr id="0" name=""/>
        <dsp:cNvSpPr/>
      </dsp:nvSpPr>
      <dsp:spPr>
        <a:xfrm>
          <a:off x="3228008" y="2194560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事务一致性协议</a:t>
          </a:r>
          <a:endParaRPr lang="en-US" altLang="zh-CN" sz="2700" kern="1200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sp:txBody>
      <dsp:txXfrm>
        <a:off x="3228008" y="2194560"/>
        <a:ext cx="3376913" cy="1029546"/>
      </dsp:txXfrm>
    </dsp:sp>
    <dsp:sp modelId="{527B6576-8743-4B4C-B947-00E32A50710E}">
      <dsp:nvSpPr>
        <dsp:cNvPr id="0" name=""/>
        <dsp:cNvSpPr/>
      </dsp:nvSpPr>
      <dsp:spPr>
        <a:xfrm>
          <a:off x="3228008" y="3946951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数据库系统历史执行验证问题</a:t>
          </a:r>
        </a:p>
      </dsp:txBody>
      <dsp:txXfrm>
        <a:off x="3228008" y="3946951"/>
        <a:ext cx="3376913" cy="102954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93DF52-B782-4035-9E2F-7B622FD50A67}">
      <dsp:nvSpPr>
        <dsp:cNvPr id="0" name=""/>
        <dsp:cNvSpPr/>
      </dsp:nvSpPr>
      <dsp:spPr>
        <a:xfrm>
          <a:off x="2552625" y="2709333"/>
          <a:ext cx="675382" cy="17523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7691" y="0"/>
              </a:lnTo>
              <a:lnTo>
                <a:pt x="337691" y="1752391"/>
              </a:lnTo>
              <a:lnTo>
                <a:pt x="675382" y="1752391"/>
              </a:lnTo>
            </a:path>
          </a:pathLst>
        </a:cu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43365" y="3538578"/>
        <a:ext cx="93901" cy="93901"/>
      </dsp:txXfrm>
    </dsp:sp>
    <dsp:sp modelId="{B3E4B46A-D2F4-48CB-B1DA-BFB86E400DE5}">
      <dsp:nvSpPr>
        <dsp:cNvPr id="0" name=""/>
        <dsp:cNvSpPr/>
      </dsp:nvSpPr>
      <dsp:spPr>
        <a:xfrm>
          <a:off x="2552625" y="2663613"/>
          <a:ext cx="6753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5382" y="45720"/>
              </a:lnTo>
            </a:path>
          </a:pathLst>
        </a:cu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73432" y="2692448"/>
        <a:ext cx="33769" cy="33769"/>
      </dsp:txXfrm>
    </dsp:sp>
    <dsp:sp modelId="{31ACEEFC-2E07-43E9-B06B-38B085DF9E77}">
      <dsp:nvSpPr>
        <dsp:cNvPr id="0" name=""/>
        <dsp:cNvSpPr/>
      </dsp:nvSpPr>
      <dsp:spPr>
        <a:xfrm>
          <a:off x="2552625" y="956942"/>
          <a:ext cx="675382" cy="1752391"/>
        </a:xfrm>
        <a:custGeom>
          <a:avLst/>
          <a:gdLst/>
          <a:ahLst/>
          <a:cxnLst/>
          <a:rect l="0" t="0" r="0" b="0"/>
          <a:pathLst>
            <a:path>
              <a:moveTo>
                <a:pt x="0" y="1752391"/>
              </a:moveTo>
              <a:lnTo>
                <a:pt x="337691" y="1752391"/>
              </a:lnTo>
              <a:lnTo>
                <a:pt x="337691" y="0"/>
              </a:lnTo>
              <a:lnTo>
                <a:pt x="675382" y="0"/>
              </a:lnTo>
            </a:path>
          </a:pathLst>
        </a:cu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43365" y="1786186"/>
        <a:ext cx="93901" cy="93901"/>
      </dsp:txXfrm>
    </dsp:sp>
    <dsp:sp modelId="{5C587A87-7C35-4FB4-8E73-FAAAA6BDCFA9}">
      <dsp:nvSpPr>
        <dsp:cNvPr id="0" name=""/>
        <dsp:cNvSpPr/>
      </dsp:nvSpPr>
      <dsp:spPr>
        <a:xfrm rot="16200000">
          <a:off x="-671481" y="2194560"/>
          <a:ext cx="5418667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600" kern="1200" dirty="0">
              <a:latin typeface="仿宋" panose="02010609060101010101" pitchFamily="49" charset="-122"/>
              <a:ea typeface="仿宋" panose="02010609060101010101" pitchFamily="49" charset="-122"/>
            </a:rPr>
            <a:t>事务一致性验证问题</a:t>
          </a:r>
        </a:p>
      </dsp:txBody>
      <dsp:txXfrm>
        <a:off x="-671481" y="2194560"/>
        <a:ext cx="5418667" cy="1029546"/>
      </dsp:txXfrm>
    </dsp:sp>
    <dsp:sp modelId="{56643DC6-27DB-490C-8725-39A8AB40AD7A}">
      <dsp:nvSpPr>
        <dsp:cNvPr id="0" name=""/>
        <dsp:cNvSpPr/>
      </dsp:nvSpPr>
      <dsp:spPr>
        <a:xfrm>
          <a:off x="3228008" y="442168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客户程序健壮性</a:t>
          </a:r>
          <a:endParaRPr lang="en-US" altLang="zh-CN" sz="2700" kern="1200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sp:txBody>
      <dsp:txXfrm>
        <a:off x="3228008" y="442168"/>
        <a:ext cx="3376913" cy="1029546"/>
      </dsp:txXfrm>
    </dsp:sp>
    <dsp:sp modelId="{209604CA-46B3-472B-AE36-8EF179CF6AEB}">
      <dsp:nvSpPr>
        <dsp:cNvPr id="0" name=""/>
        <dsp:cNvSpPr/>
      </dsp:nvSpPr>
      <dsp:spPr>
        <a:xfrm>
          <a:off x="3228008" y="2194560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>
              <a:latin typeface="仿宋" panose="02010609060101010101" pitchFamily="49" charset="-122"/>
              <a:ea typeface="仿宋" panose="02010609060101010101" pitchFamily="49" charset="-122"/>
            </a:rPr>
            <a:t>事务一致性协议</a:t>
          </a:r>
          <a:endParaRPr lang="en-US" altLang="zh-CN" sz="2700" kern="1200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sp:txBody>
      <dsp:txXfrm>
        <a:off x="3228008" y="2194560"/>
        <a:ext cx="3376913" cy="1029546"/>
      </dsp:txXfrm>
    </dsp:sp>
    <dsp:sp modelId="{527B6576-8743-4B4C-B947-00E32A50710E}">
      <dsp:nvSpPr>
        <dsp:cNvPr id="0" name=""/>
        <dsp:cNvSpPr/>
      </dsp:nvSpPr>
      <dsp:spPr>
        <a:xfrm>
          <a:off x="3228008" y="3946951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数据库系统历史执行验证问题</a:t>
          </a:r>
        </a:p>
      </dsp:txBody>
      <dsp:txXfrm>
        <a:off x="3228008" y="3946951"/>
        <a:ext cx="3376913" cy="102954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93DF52-B782-4035-9E2F-7B622FD50A67}">
      <dsp:nvSpPr>
        <dsp:cNvPr id="0" name=""/>
        <dsp:cNvSpPr/>
      </dsp:nvSpPr>
      <dsp:spPr>
        <a:xfrm>
          <a:off x="2552625" y="2709333"/>
          <a:ext cx="675382" cy="17523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7691" y="0"/>
              </a:lnTo>
              <a:lnTo>
                <a:pt x="337691" y="1752391"/>
              </a:lnTo>
              <a:lnTo>
                <a:pt x="675382" y="1752391"/>
              </a:lnTo>
            </a:path>
          </a:pathLst>
        </a:cu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43365" y="3538578"/>
        <a:ext cx="93901" cy="93901"/>
      </dsp:txXfrm>
    </dsp:sp>
    <dsp:sp modelId="{B3E4B46A-D2F4-48CB-B1DA-BFB86E400DE5}">
      <dsp:nvSpPr>
        <dsp:cNvPr id="0" name=""/>
        <dsp:cNvSpPr/>
      </dsp:nvSpPr>
      <dsp:spPr>
        <a:xfrm>
          <a:off x="2552625" y="2663613"/>
          <a:ext cx="6753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5382" y="45720"/>
              </a:lnTo>
            </a:path>
          </a:pathLst>
        </a:cu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73432" y="2692448"/>
        <a:ext cx="33769" cy="33769"/>
      </dsp:txXfrm>
    </dsp:sp>
    <dsp:sp modelId="{31ACEEFC-2E07-43E9-B06B-38B085DF9E77}">
      <dsp:nvSpPr>
        <dsp:cNvPr id="0" name=""/>
        <dsp:cNvSpPr/>
      </dsp:nvSpPr>
      <dsp:spPr>
        <a:xfrm>
          <a:off x="2552625" y="956942"/>
          <a:ext cx="675382" cy="1752391"/>
        </a:xfrm>
        <a:custGeom>
          <a:avLst/>
          <a:gdLst/>
          <a:ahLst/>
          <a:cxnLst/>
          <a:rect l="0" t="0" r="0" b="0"/>
          <a:pathLst>
            <a:path>
              <a:moveTo>
                <a:pt x="0" y="1752391"/>
              </a:moveTo>
              <a:lnTo>
                <a:pt x="337691" y="1752391"/>
              </a:lnTo>
              <a:lnTo>
                <a:pt x="337691" y="0"/>
              </a:lnTo>
              <a:lnTo>
                <a:pt x="675382" y="0"/>
              </a:lnTo>
            </a:path>
          </a:pathLst>
        </a:cu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43365" y="1786186"/>
        <a:ext cx="93901" cy="93901"/>
      </dsp:txXfrm>
    </dsp:sp>
    <dsp:sp modelId="{5C587A87-7C35-4FB4-8E73-FAAAA6BDCFA9}">
      <dsp:nvSpPr>
        <dsp:cNvPr id="0" name=""/>
        <dsp:cNvSpPr/>
      </dsp:nvSpPr>
      <dsp:spPr>
        <a:xfrm rot="16200000">
          <a:off x="-671481" y="2194560"/>
          <a:ext cx="5418667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600" kern="1200" dirty="0">
              <a:latin typeface="仿宋" panose="02010609060101010101" pitchFamily="49" charset="-122"/>
              <a:ea typeface="仿宋" panose="02010609060101010101" pitchFamily="49" charset="-122"/>
            </a:rPr>
            <a:t>事务一致性验证问题</a:t>
          </a:r>
        </a:p>
      </dsp:txBody>
      <dsp:txXfrm>
        <a:off x="-671481" y="2194560"/>
        <a:ext cx="5418667" cy="1029546"/>
      </dsp:txXfrm>
    </dsp:sp>
    <dsp:sp modelId="{56643DC6-27DB-490C-8725-39A8AB40AD7A}">
      <dsp:nvSpPr>
        <dsp:cNvPr id="0" name=""/>
        <dsp:cNvSpPr/>
      </dsp:nvSpPr>
      <dsp:spPr>
        <a:xfrm>
          <a:off x="3228008" y="442168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客户程序健壮性</a:t>
          </a:r>
          <a:endParaRPr lang="en-US" altLang="zh-CN" sz="2700" kern="1200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sp:txBody>
      <dsp:txXfrm>
        <a:off x="3228008" y="442168"/>
        <a:ext cx="3376913" cy="1029546"/>
      </dsp:txXfrm>
    </dsp:sp>
    <dsp:sp modelId="{209604CA-46B3-472B-AE36-8EF179CF6AEB}">
      <dsp:nvSpPr>
        <dsp:cNvPr id="0" name=""/>
        <dsp:cNvSpPr/>
      </dsp:nvSpPr>
      <dsp:spPr>
        <a:xfrm>
          <a:off x="3228008" y="2194560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>
              <a:latin typeface="仿宋" panose="02010609060101010101" pitchFamily="49" charset="-122"/>
              <a:ea typeface="仿宋" panose="02010609060101010101" pitchFamily="49" charset="-122"/>
            </a:rPr>
            <a:t>事务一致性协议</a:t>
          </a:r>
          <a:endParaRPr lang="en-US" altLang="zh-CN" sz="2700" kern="1200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sp:txBody>
      <dsp:txXfrm>
        <a:off x="3228008" y="2194560"/>
        <a:ext cx="3376913" cy="1029546"/>
      </dsp:txXfrm>
    </dsp:sp>
    <dsp:sp modelId="{527B6576-8743-4B4C-B947-00E32A50710E}">
      <dsp:nvSpPr>
        <dsp:cNvPr id="0" name=""/>
        <dsp:cNvSpPr/>
      </dsp:nvSpPr>
      <dsp:spPr>
        <a:xfrm>
          <a:off x="3228008" y="3946951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数据库系统历史执行验证问题</a:t>
          </a:r>
        </a:p>
      </dsp:txBody>
      <dsp:txXfrm>
        <a:off x="3228008" y="3946951"/>
        <a:ext cx="3376913" cy="102954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93DF52-B782-4035-9E2F-7B622FD50A67}">
      <dsp:nvSpPr>
        <dsp:cNvPr id="0" name=""/>
        <dsp:cNvSpPr/>
      </dsp:nvSpPr>
      <dsp:spPr>
        <a:xfrm>
          <a:off x="2552625" y="2709333"/>
          <a:ext cx="675382" cy="17523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7691" y="0"/>
              </a:lnTo>
              <a:lnTo>
                <a:pt x="337691" y="1752391"/>
              </a:lnTo>
              <a:lnTo>
                <a:pt x="675382" y="1752391"/>
              </a:lnTo>
            </a:path>
          </a:pathLst>
        </a:cu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43365" y="3538578"/>
        <a:ext cx="93901" cy="93901"/>
      </dsp:txXfrm>
    </dsp:sp>
    <dsp:sp modelId="{B3E4B46A-D2F4-48CB-B1DA-BFB86E400DE5}">
      <dsp:nvSpPr>
        <dsp:cNvPr id="0" name=""/>
        <dsp:cNvSpPr/>
      </dsp:nvSpPr>
      <dsp:spPr>
        <a:xfrm>
          <a:off x="2552625" y="2663613"/>
          <a:ext cx="6753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5382" y="45720"/>
              </a:lnTo>
            </a:path>
          </a:pathLst>
        </a:cu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73432" y="2692448"/>
        <a:ext cx="33769" cy="33769"/>
      </dsp:txXfrm>
    </dsp:sp>
    <dsp:sp modelId="{31ACEEFC-2E07-43E9-B06B-38B085DF9E77}">
      <dsp:nvSpPr>
        <dsp:cNvPr id="0" name=""/>
        <dsp:cNvSpPr/>
      </dsp:nvSpPr>
      <dsp:spPr>
        <a:xfrm>
          <a:off x="2552625" y="956942"/>
          <a:ext cx="675382" cy="1752391"/>
        </a:xfrm>
        <a:custGeom>
          <a:avLst/>
          <a:gdLst/>
          <a:ahLst/>
          <a:cxnLst/>
          <a:rect l="0" t="0" r="0" b="0"/>
          <a:pathLst>
            <a:path>
              <a:moveTo>
                <a:pt x="0" y="1752391"/>
              </a:moveTo>
              <a:lnTo>
                <a:pt x="337691" y="1752391"/>
              </a:lnTo>
              <a:lnTo>
                <a:pt x="337691" y="0"/>
              </a:lnTo>
              <a:lnTo>
                <a:pt x="675382" y="0"/>
              </a:lnTo>
            </a:path>
          </a:pathLst>
        </a:cu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43365" y="1786186"/>
        <a:ext cx="93901" cy="93901"/>
      </dsp:txXfrm>
    </dsp:sp>
    <dsp:sp modelId="{5C587A87-7C35-4FB4-8E73-FAAAA6BDCFA9}">
      <dsp:nvSpPr>
        <dsp:cNvPr id="0" name=""/>
        <dsp:cNvSpPr/>
      </dsp:nvSpPr>
      <dsp:spPr>
        <a:xfrm rot="16200000">
          <a:off x="-671481" y="2194560"/>
          <a:ext cx="5418667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600" kern="1200" dirty="0">
              <a:latin typeface="仿宋" panose="02010609060101010101" pitchFamily="49" charset="-122"/>
              <a:ea typeface="仿宋" panose="02010609060101010101" pitchFamily="49" charset="-122"/>
            </a:rPr>
            <a:t>事务一致性验证问题</a:t>
          </a:r>
        </a:p>
      </dsp:txBody>
      <dsp:txXfrm>
        <a:off x="-671481" y="2194560"/>
        <a:ext cx="5418667" cy="1029546"/>
      </dsp:txXfrm>
    </dsp:sp>
    <dsp:sp modelId="{56643DC6-27DB-490C-8725-39A8AB40AD7A}">
      <dsp:nvSpPr>
        <dsp:cNvPr id="0" name=""/>
        <dsp:cNvSpPr/>
      </dsp:nvSpPr>
      <dsp:spPr>
        <a:xfrm>
          <a:off x="3228008" y="442168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客户程序健壮性</a:t>
          </a:r>
          <a:endParaRPr lang="en-US" altLang="zh-CN" sz="2700" kern="1200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sp:txBody>
      <dsp:txXfrm>
        <a:off x="3228008" y="442168"/>
        <a:ext cx="3376913" cy="1029546"/>
      </dsp:txXfrm>
    </dsp:sp>
    <dsp:sp modelId="{209604CA-46B3-472B-AE36-8EF179CF6AEB}">
      <dsp:nvSpPr>
        <dsp:cNvPr id="0" name=""/>
        <dsp:cNvSpPr/>
      </dsp:nvSpPr>
      <dsp:spPr>
        <a:xfrm>
          <a:off x="3228008" y="2194560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>
              <a:latin typeface="仿宋" panose="02010609060101010101" pitchFamily="49" charset="-122"/>
              <a:ea typeface="仿宋" panose="02010609060101010101" pitchFamily="49" charset="-122"/>
            </a:rPr>
            <a:t>事务一致性协议</a:t>
          </a:r>
          <a:endParaRPr lang="en-US" altLang="zh-CN" sz="2700" kern="1200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sp:txBody>
      <dsp:txXfrm>
        <a:off x="3228008" y="2194560"/>
        <a:ext cx="3376913" cy="1029546"/>
      </dsp:txXfrm>
    </dsp:sp>
    <dsp:sp modelId="{527B6576-8743-4B4C-B947-00E32A50710E}">
      <dsp:nvSpPr>
        <dsp:cNvPr id="0" name=""/>
        <dsp:cNvSpPr/>
      </dsp:nvSpPr>
      <dsp:spPr>
        <a:xfrm>
          <a:off x="3228008" y="3946951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数据库系统历史执行验证问题</a:t>
          </a:r>
        </a:p>
      </dsp:txBody>
      <dsp:txXfrm>
        <a:off x="3228008" y="3946951"/>
        <a:ext cx="3376913" cy="102954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93DF52-B782-4035-9E2F-7B622FD50A67}">
      <dsp:nvSpPr>
        <dsp:cNvPr id="0" name=""/>
        <dsp:cNvSpPr/>
      </dsp:nvSpPr>
      <dsp:spPr>
        <a:xfrm>
          <a:off x="2552625" y="2709333"/>
          <a:ext cx="675382" cy="17523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7691" y="0"/>
              </a:lnTo>
              <a:lnTo>
                <a:pt x="337691" y="1752391"/>
              </a:lnTo>
              <a:lnTo>
                <a:pt x="675382" y="1752391"/>
              </a:lnTo>
            </a:path>
          </a:pathLst>
        </a:cu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43365" y="3538578"/>
        <a:ext cx="93901" cy="93901"/>
      </dsp:txXfrm>
    </dsp:sp>
    <dsp:sp modelId="{B3E4B46A-D2F4-48CB-B1DA-BFB86E400DE5}">
      <dsp:nvSpPr>
        <dsp:cNvPr id="0" name=""/>
        <dsp:cNvSpPr/>
      </dsp:nvSpPr>
      <dsp:spPr>
        <a:xfrm>
          <a:off x="2552625" y="2663613"/>
          <a:ext cx="6753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5382" y="45720"/>
              </a:lnTo>
            </a:path>
          </a:pathLst>
        </a:cu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73432" y="2692448"/>
        <a:ext cx="33769" cy="33769"/>
      </dsp:txXfrm>
    </dsp:sp>
    <dsp:sp modelId="{31ACEEFC-2E07-43E9-B06B-38B085DF9E77}">
      <dsp:nvSpPr>
        <dsp:cNvPr id="0" name=""/>
        <dsp:cNvSpPr/>
      </dsp:nvSpPr>
      <dsp:spPr>
        <a:xfrm>
          <a:off x="2552625" y="956942"/>
          <a:ext cx="675382" cy="1752391"/>
        </a:xfrm>
        <a:custGeom>
          <a:avLst/>
          <a:gdLst/>
          <a:ahLst/>
          <a:cxnLst/>
          <a:rect l="0" t="0" r="0" b="0"/>
          <a:pathLst>
            <a:path>
              <a:moveTo>
                <a:pt x="0" y="1752391"/>
              </a:moveTo>
              <a:lnTo>
                <a:pt x="337691" y="1752391"/>
              </a:lnTo>
              <a:lnTo>
                <a:pt x="337691" y="0"/>
              </a:lnTo>
              <a:lnTo>
                <a:pt x="675382" y="0"/>
              </a:lnTo>
            </a:path>
          </a:pathLst>
        </a:cu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43365" y="1786186"/>
        <a:ext cx="93901" cy="93901"/>
      </dsp:txXfrm>
    </dsp:sp>
    <dsp:sp modelId="{5C587A87-7C35-4FB4-8E73-FAAAA6BDCFA9}">
      <dsp:nvSpPr>
        <dsp:cNvPr id="0" name=""/>
        <dsp:cNvSpPr/>
      </dsp:nvSpPr>
      <dsp:spPr>
        <a:xfrm rot="16200000">
          <a:off x="-671481" y="2194560"/>
          <a:ext cx="5418667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600" kern="1200" dirty="0">
              <a:latin typeface="仿宋" panose="02010609060101010101" pitchFamily="49" charset="-122"/>
              <a:ea typeface="仿宋" panose="02010609060101010101" pitchFamily="49" charset="-122"/>
            </a:rPr>
            <a:t>事务一致性验证问题</a:t>
          </a:r>
        </a:p>
      </dsp:txBody>
      <dsp:txXfrm>
        <a:off x="-671481" y="2194560"/>
        <a:ext cx="5418667" cy="1029546"/>
      </dsp:txXfrm>
    </dsp:sp>
    <dsp:sp modelId="{56643DC6-27DB-490C-8725-39A8AB40AD7A}">
      <dsp:nvSpPr>
        <dsp:cNvPr id="0" name=""/>
        <dsp:cNvSpPr/>
      </dsp:nvSpPr>
      <dsp:spPr>
        <a:xfrm>
          <a:off x="3228008" y="442168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客户程序健壮性</a:t>
          </a:r>
          <a:endParaRPr lang="en-US" altLang="zh-CN" sz="2700" kern="1200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sp:txBody>
      <dsp:txXfrm>
        <a:off x="3228008" y="442168"/>
        <a:ext cx="3376913" cy="1029546"/>
      </dsp:txXfrm>
    </dsp:sp>
    <dsp:sp modelId="{209604CA-46B3-472B-AE36-8EF179CF6AEB}">
      <dsp:nvSpPr>
        <dsp:cNvPr id="0" name=""/>
        <dsp:cNvSpPr/>
      </dsp:nvSpPr>
      <dsp:spPr>
        <a:xfrm>
          <a:off x="3228008" y="2194560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客户程序断言</a:t>
          </a:r>
          <a:endParaRPr lang="en-US" altLang="zh-CN" sz="2700" kern="1200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sp:txBody>
      <dsp:txXfrm>
        <a:off x="3228008" y="2194560"/>
        <a:ext cx="3376913" cy="1029546"/>
      </dsp:txXfrm>
    </dsp:sp>
    <dsp:sp modelId="{527B6576-8743-4B4C-B947-00E32A50710E}">
      <dsp:nvSpPr>
        <dsp:cNvPr id="0" name=""/>
        <dsp:cNvSpPr/>
      </dsp:nvSpPr>
      <dsp:spPr>
        <a:xfrm>
          <a:off x="3228008" y="3946951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数据库系统历史执行验证问题</a:t>
          </a:r>
        </a:p>
      </dsp:txBody>
      <dsp:txXfrm>
        <a:off x="3228008" y="3946951"/>
        <a:ext cx="3376913" cy="102954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93DF52-B782-4035-9E2F-7B622FD50A67}">
      <dsp:nvSpPr>
        <dsp:cNvPr id="0" name=""/>
        <dsp:cNvSpPr/>
      </dsp:nvSpPr>
      <dsp:spPr>
        <a:xfrm>
          <a:off x="2552625" y="2709333"/>
          <a:ext cx="675382" cy="17523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7691" y="0"/>
              </a:lnTo>
              <a:lnTo>
                <a:pt x="337691" y="1752391"/>
              </a:lnTo>
              <a:lnTo>
                <a:pt x="675382" y="1752391"/>
              </a:lnTo>
            </a:path>
          </a:pathLst>
        </a:cu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43365" y="3538578"/>
        <a:ext cx="93901" cy="93901"/>
      </dsp:txXfrm>
    </dsp:sp>
    <dsp:sp modelId="{B3E4B46A-D2F4-48CB-B1DA-BFB86E400DE5}">
      <dsp:nvSpPr>
        <dsp:cNvPr id="0" name=""/>
        <dsp:cNvSpPr/>
      </dsp:nvSpPr>
      <dsp:spPr>
        <a:xfrm>
          <a:off x="2552625" y="2663613"/>
          <a:ext cx="6753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5382" y="45720"/>
              </a:lnTo>
            </a:path>
          </a:pathLst>
        </a:cu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73432" y="2692448"/>
        <a:ext cx="33769" cy="33769"/>
      </dsp:txXfrm>
    </dsp:sp>
    <dsp:sp modelId="{31ACEEFC-2E07-43E9-B06B-38B085DF9E77}">
      <dsp:nvSpPr>
        <dsp:cNvPr id="0" name=""/>
        <dsp:cNvSpPr/>
      </dsp:nvSpPr>
      <dsp:spPr>
        <a:xfrm>
          <a:off x="2552625" y="956942"/>
          <a:ext cx="675382" cy="1752391"/>
        </a:xfrm>
        <a:custGeom>
          <a:avLst/>
          <a:gdLst/>
          <a:ahLst/>
          <a:cxnLst/>
          <a:rect l="0" t="0" r="0" b="0"/>
          <a:pathLst>
            <a:path>
              <a:moveTo>
                <a:pt x="0" y="1752391"/>
              </a:moveTo>
              <a:lnTo>
                <a:pt x="337691" y="1752391"/>
              </a:lnTo>
              <a:lnTo>
                <a:pt x="337691" y="0"/>
              </a:lnTo>
              <a:lnTo>
                <a:pt x="675382" y="0"/>
              </a:lnTo>
            </a:path>
          </a:pathLst>
        </a:cu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43365" y="1786186"/>
        <a:ext cx="93901" cy="93901"/>
      </dsp:txXfrm>
    </dsp:sp>
    <dsp:sp modelId="{5C587A87-7C35-4FB4-8E73-FAAAA6BDCFA9}">
      <dsp:nvSpPr>
        <dsp:cNvPr id="0" name=""/>
        <dsp:cNvSpPr/>
      </dsp:nvSpPr>
      <dsp:spPr>
        <a:xfrm rot="16200000">
          <a:off x="-671481" y="2194560"/>
          <a:ext cx="5418667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500" kern="1200" dirty="0">
              <a:latin typeface="Bahnschrift Light Condensed" panose="020B0502040204020203" pitchFamily="34" charset="0"/>
              <a:ea typeface="仿宋" panose="02010609060101010101" pitchFamily="49" charset="-122"/>
            </a:rPr>
            <a:t>Transactional Consistency Verification</a:t>
          </a:r>
          <a:endParaRPr lang="zh-CN" altLang="en-US" sz="3500" kern="1200" dirty="0">
            <a:latin typeface="Bahnschrift Light Condensed" panose="020B0502040204020203" pitchFamily="34" charset="0"/>
            <a:ea typeface="仿宋" panose="02010609060101010101" pitchFamily="49" charset="-122"/>
          </a:endParaRPr>
        </a:p>
      </dsp:txBody>
      <dsp:txXfrm>
        <a:off x="-671481" y="2194560"/>
        <a:ext cx="5418667" cy="1029546"/>
      </dsp:txXfrm>
    </dsp:sp>
    <dsp:sp modelId="{56643DC6-27DB-490C-8725-39A8AB40AD7A}">
      <dsp:nvSpPr>
        <dsp:cNvPr id="0" name=""/>
        <dsp:cNvSpPr/>
      </dsp:nvSpPr>
      <dsp:spPr>
        <a:xfrm>
          <a:off x="3228008" y="442168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CN" sz="3200" kern="1200" dirty="0">
              <a:latin typeface="Bahnschrift Light Condensed" panose="020B0502040204020203" pitchFamily="34" charset="0"/>
              <a:ea typeface="仿宋" panose="02010609060101010101" pitchFamily="49" charset="-122"/>
            </a:rPr>
            <a:t>Client Program</a:t>
          </a:r>
        </a:p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CN" sz="3200" kern="1200" dirty="0">
              <a:latin typeface="Bahnschrift Light Condensed" panose="020B0502040204020203" pitchFamily="34" charset="0"/>
              <a:ea typeface="仿宋" panose="02010609060101010101" pitchFamily="49" charset="-122"/>
            </a:rPr>
            <a:t>Robustness</a:t>
          </a:r>
        </a:p>
      </dsp:txBody>
      <dsp:txXfrm>
        <a:off x="3228008" y="442168"/>
        <a:ext cx="3376913" cy="1029546"/>
      </dsp:txXfrm>
    </dsp:sp>
    <dsp:sp modelId="{209604CA-46B3-472B-AE36-8EF179CF6AEB}">
      <dsp:nvSpPr>
        <dsp:cNvPr id="0" name=""/>
        <dsp:cNvSpPr/>
      </dsp:nvSpPr>
      <dsp:spPr>
        <a:xfrm>
          <a:off x="3228008" y="2194560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latin typeface="Bahnschrift Light Condensed" panose="020B0502040204020203" pitchFamily="34" charset="0"/>
              <a:ea typeface="仿宋" panose="02010609060101010101" pitchFamily="49" charset="-122"/>
            </a:rPr>
            <a:t>Client Program Assertions</a:t>
          </a:r>
          <a:endParaRPr lang="zh-CN" altLang="en-US" sz="3200" kern="1200" dirty="0">
            <a:latin typeface="Bahnschrift Light Condensed" panose="020B0502040204020203" pitchFamily="34" charset="0"/>
            <a:ea typeface="仿宋" panose="02010609060101010101" pitchFamily="49" charset="-122"/>
          </a:endParaRPr>
        </a:p>
      </dsp:txBody>
      <dsp:txXfrm>
        <a:off x="3228008" y="2194560"/>
        <a:ext cx="3376913" cy="1029546"/>
      </dsp:txXfrm>
    </dsp:sp>
    <dsp:sp modelId="{527B6576-8743-4B4C-B947-00E32A50710E}">
      <dsp:nvSpPr>
        <dsp:cNvPr id="0" name=""/>
        <dsp:cNvSpPr/>
      </dsp:nvSpPr>
      <dsp:spPr>
        <a:xfrm>
          <a:off x="3228008" y="3946951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latin typeface="Bahnschrift Light Condensed" panose="020B0502040204020203" pitchFamily="34" charset="0"/>
              <a:ea typeface="仿宋" panose="02010609060101010101" pitchFamily="49" charset="-122"/>
            </a:rPr>
            <a:t>Database Histories</a:t>
          </a:r>
          <a:endParaRPr lang="zh-CN" altLang="en-US" sz="3200" kern="1200" dirty="0">
            <a:latin typeface="Bahnschrift Light Condensed" panose="020B0502040204020203" pitchFamily="34" charset="0"/>
            <a:ea typeface="仿宋" panose="02010609060101010101" pitchFamily="49" charset="-122"/>
          </a:endParaRPr>
        </a:p>
      </dsp:txBody>
      <dsp:txXfrm>
        <a:off x="3228008" y="3946951"/>
        <a:ext cx="3376913" cy="10295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670B57-E794-4584-A046-E337E846A96D}" type="datetimeFigureOut">
              <a:rPr lang="zh-CN" altLang="en-US" smtClean="0"/>
              <a:t>2025/8/23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109DEF-FE21-4FF9-BCE1-524A33CBB5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457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D0114A-C078-9FFE-23C6-83BB571A8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EBF9015-E54B-FC82-7C7C-BD78934BE5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3F2BEF-95DD-9037-C261-77557CAA3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A117-938F-4F04-ABF7-53334D5BD14B}" type="datetimeFigureOut">
              <a:rPr lang="zh-CN" altLang="en-US" smtClean="0"/>
              <a:t>2025/8/23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FBD7D3-E4D4-9FC9-104C-F8C910FA2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18EDE8-DF95-9A09-63B5-60E2C39FF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43F95-67CF-4D26-8BC0-6632C7B2B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7394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6F3F92-CDD2-A387-8631-57EF717AA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78FE07A-392A-BF09-2563-F084548E2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E6BA68-564E-7F3A-715C-6BCB7440F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A117-938F-4F04-ABF7-53334D5BD14B}" type="datetimeFigureOut">
              <a:rPr lang="zh-CN" altLang="en-US" smtClean="0"/>
              <a:t>2025/8/23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F7300A-E678-8B42-51DA-D0F748DF2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68FC77-5789-CEC8-3AF8-10AD34A2D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43F95-67CF-4D26-8BC0-6632C7B2B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491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99AC62F-183C-F386-25A5-970EE4187A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DE2CC08-A124-CA8C-FC07-F54543DE2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B3F34A-CF94-3BE4-C1C8-003C792A9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A117-938F-4F04-ABF7-53334D5BD14B}" type="datetimeFigureOut">
              <a:rPr lang="zh-CN" altLang="en-US" smtClean="0"/>
              <a:t>2025/8/23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BEEBE7-B787-B8B1-E636-D84BE6231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F9D42A-7DEF-AAD9-CAA0-27E0CA5C9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43F95-67CF-4D26-8BC0-6632C7B2B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807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FE51BB-80BA-CB68-9B7B-4F37252A1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2F6ACE-2AF6-8C5C-91C2-FB1ACE35D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CE3E4A-023A-04D0-B5BE-FD72757E3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A117-938F-4F04-ABF7-53334D5BD14B}" type="datetimeFigureOut">
              <a:rPr lang="zh-CN" altLang="en-US" smtClean="0"/>
              <a:t>2025/8/23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42DCCF-B94D-2B3D-1D39-3B3C06173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974240-9F44-248B-DB18-1FF423DE2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43F95-67CF-4D26-8BC0-6632C7B2B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393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55BDF3-8987-673B-E576-FCCF9563A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9498B9-ABFB-AE62-F295-BF65127C2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DBDDEE-9311-0085-73B1-5C0FB4694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A117-938F-4F04-ABF7-53334D5BD14B}" type="datetimeFigureOut">
              <a:rPr lang="zh-CN" altLang="en-US" smtClean="0"/>
              <a:t>2025/8/23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EA8CD8-81AD-D1CE-D112-A78515813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654ECD-0366-D300-116C-9C8B2B6BC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43F95-67CF-4D26-8BC0-6632C7B2B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631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45EB75-A8F3-708D-DA94-2B327887C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2EA24E-BB82-31BB-A489-C1600EBC6D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930E2F3-EA86-EE56-D394-0ECDE600A9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6A7606-92E1-F07A-285D-6AA87703E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A117-938F-4F04-ABF7-53334D5BD14B}" type="datetimeFigureOut">
              <a:rPr lang="zh-CN" altLang="en-US" smtClean="0"/>
              <a:t>2025/8/23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658AA0-92BA-8D9C-A49C-36D1F7157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807D19-EB85-E150-CBC0-4931FADCE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43F95-67CF-4D26-8BC0-6632C7B2B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811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3896EB-4BA5-B00E-2DDE-C0BE40F5C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4B1D2B-172E-6FC1-E0C7-152D73F46D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738BDFC-C61A-ABD7-0DD1-819E7CDBE6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B6A7B3-A144-6EF4-0673-6E99453BDB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30116D2-DB65-44CB-A77E-D6C4287731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44D78B7-961C-C8A6-0EE8-C7797781D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A117-938F-4F04-ABF7-53334D5BD14B}" type="datetimeFigureOut">
              <a:rPr lang="zh-CN" altLang="en-US" smtClean="0"/>
              <a:t>2025/8/23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72EE776-35AD-7254-F5E7-F6E8DB16E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CC782FD-3FB1-569E-7557-D0BE67A0F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43F95-67CF-4D26-8BC0-6632C7B2B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71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31922C-4EAA-0F13-0B21-A770F0C08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18821D3-E7F0-FE6F-FDEB-C42D77363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A117-938F-4F04-ABF7-53334D5BD14B}" type="datetimeFigureOut">
              <a:rPr lang="zh-CN" altLang="en-US" smtClean="0"/>
              <a:t>2025/8/23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B415964-11D1-A6AE-CE16-1DE38C837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E2615E0-04CB-1AD1-6073-8D4543F65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43F95-67CF-4D26-8BC0-6632C7B2B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490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883524D-F114-7E61-D388-866BC5176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A117-938F-4F04-ABF7-53334D5BD14B}" type="datetimeFigureOut">
              <a:rPr lang="zh-CN" altLang="en-US" smtClean="0"/>
              <a:t>2025/8/23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1B08866-A652-6E6A-AFA4-BB7D68DDE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662842-BBB5-7B55-DE7A-75113D910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43F95-67CF-4D26-8BC0-6632C7B2B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982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6C924E-A094-CF43-D210-0D0D890A4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A48E9D-3B34-CAB7-719D-679E2EE00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33E3F5D-546B-0A3B-0938-30E7D9EDDC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D5BAEF-7F6A-3AD7-07B9-5A2ED3E78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A117-938F-4F04-ABF7-53334D5BD14B}" type="datetimeFigureOut">
              <a:rPr lang="zh-CN" altLang="en-US" smtClean="0"/>
              <a:t>2025/8/23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9AC451-8A08-B2AE-A77B-3F086A148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85BA42-FCA4-12A6-F566-4746A9929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43F95-67CF-4D26-8BC0-6632C7B2B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571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B28ACB-C1C8-DFB8-D773-075F82E53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E701D89-E44E-13A3-8695-7AB12D1FB0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4FE6CB5-BB8D-30C4-5ACA-FE0F84703E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51D4DC-F2A5-B9C7-6861-203CBAA05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A117-938F-4F04-ABF7-53334D5BD14B}" type="datetimeFigureOut">
              <a:rPr lang="zh-CN" altLang="en-US" smtClean="0"/>
              <a:t>2025/8/23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E735490-D9BC-E654-D1EA-0FD273CD8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5ECC6D-B8B1-5FE7-F166-47CEBD0C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43F95-67CF-4D26-8BC0-6632C7B2B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622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6A7B7CA-421E-DC06-60E5-90C12F108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A82014-4D42-A028-717E-25795906B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BAA65A-0C7F-067B-FC9F-72FEA9BA9D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0A117-938F-4F04-ABF7-53334D5BD14B}" type="datetimeFigureOut">
              <a:rPr lang="zh-CN" altLang="en-US" smtClean="0"/>
              <a:t>2025/8/23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BAB72F-28AD-43CC-40FD-2EED0ED69E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217BDB-4A2A-95CA-8666-8CF6BB721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43F95-67CF-4D26-8BC0-6632C7B2B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332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s://dbs-service.cn/c/investment.html" TargetMode="External"/><Relationship Id="rId18" Type="http://schemas.openxmlformats.org/officeDocument/2006/relationships/image" Target="../media/image21.png"/><Relationship Id="rId3" Type="http://schemas.openxmlformats.org/officeDocument/2006/relationships/image" Target="../media/image5.svg"/><Relationship Id="rId7" Type="http://schemas.openxmlformats.org/officeDocument/2006/relationships/hyperlink" Target="https://www.netclipart.com/isee/iihTTmw_sign-contract-icon/" TargetMode="External"/><Relationship Id="rId12" Type="http://schemas.openxmlformats.org/officeDocument/2006/relationships/image" Target="../media/image3.jpg"/><Relationship Id="rId17" Type="http://schemas.openxmlformats.org/officeDocument/2006/relationships/hyperlink" Target="https://cn.depositphotos.com/161289242/stock-illustration-customers-flat-icon.html" TargetMode="External"/><Relationship Id="rId2" Type="http://schemas.openxmlformats.org/officeDocument/2006/relationships/image" Target="../media/image4.png"/><Relationship Id="rId16" Type="http://schemas.openxmlformats.org/officeDocument/2006/relationships/image" Target="../media/image1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8.svg"/><Relationship Id="rId5" Type="http://schemas.openxmlformats.org/officeDocument/2006/relationships/image" Target="../media/image7.svg"/><Relationship Id="rId15" Type="http://schemas.openxmlformats.org/officeDocument/2006/relationships/image" Target="../media/image20.svg"/><Relationship Id="rId10" Type="http://schemas.openxmlformats.org/officeDocument/2006/relationships/image" Target="../media/image17.png"/><Relationship Id="rId19" Type="http://schemas.openxmlformats.org/officeDocument/2006/relationships/image" Target="../media/image22.svg"/><Relationship Id="rId4" Type="http://schemas.openxmlformats.org/officeDocument/2006/relationships/image" Target="../media/image6.png"/><Relationship Id="rId9" Type="http://schemas.openxmlformats.org/officeDocument/2006/relationships/image" Target="../media/image16.svg"/><Relationship Id="rId1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s://dbs-service.cn/c/investment.html" TargetMode="External"/><Relationship Id="rId18" Type="http://schemas.openxmlformats.org/officeDocument/2006/relationships/image" Target="../media/image21.png"/><Relationship Id="rId3" Type="http://schemas.openxmlformats.org/officeDocument/2006/relationships/image" Target="../media/image5.svg"/><Relationship Id="rId7" Type="http://schemas.openxmlformats.org/officeDocument/2006/relationships/hyperlink" Target="https://www.netclipart.com/isee/iihTTmw_sign-contract-icon/" TargetMode="External"/><Relationship Id="rId12" Type="http://schemas.openxmlformats.org/officeDocument/2006/relationships/image" Target="../media/image3.jpg"/><Relationship Id="rId17" Type="http://schemas.openxmlformats.org/officeDocument/2006/relationships/hyperlink" Target="https://cn.depositphotos.com/161289242/stock-illustration-customers-flat-icon.html" TargetMode="External"/><Relationship Id="rId2" Type="http://schemas.openxmlformats.org/officeDocument/2006/relationships/image" Target="../media/image4.png"/><Relationship Id="rId16" Type="http://schemas.openxmlformats.org/officeDocument/2006/relationships/image" Target="../media/image1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8.svg"/><Relationship Id="rId5" Type="http://schemas.openxmlformats.org/officeDocument/2006/relationships/image" Target="../media/image7.svg"/><Relationship Id="rId15" Type="http://schemas.openxmlformats.org/officeDocument/2006/relationships/image" Target="../media/image20.svg"/><Relationship Id="rId10" Type="http://schemas.openxmlformats.org/officeDocument/2006/relationships/image" Target="../media/image17.png"/><Relationship Id="rId19" Type="http://schemas.openxmlformats.org/officeDocument/2006/relationships/image" Target="../media/image22.svg"/><Relationship Id="rId4" Type="http://schemas.openxmlformats.org/officeDocument/2006/relationships/image" Target="../media/image6.png"/><Relationship Id="rId9" Type="http://schemas.openxmlformats.org/officeDocument/2006/relationships/image" Target="../media/image16.svg"/><Relationship Id="rId1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4.png"/><Relationship Id="rId18" Type="http://schemas.openxmlformats.org/officeDocument/2006/relationships/image" Target="../media/image18.svg"/><Relationship Id="rId26" Type="http://schemas.openxmlformats.org/officeDocument/2006/relationships/image" Target="../media/image32.svg"/><Relationship Id="rId3" Type="http://schemas.openxmlformats.org/officeDocument/2006/relationships/image" Target="../media/image4.png"/><Relationship Id="rId21" Type="http://schemas.openxmlformats.org/officeDocument/2006/relationships/image" Target="../media/image27.png"/><Relationship Id="rId7" Type="http://schemas.openxmlformats.org/officeDocument/2006/relationships/image" Target="../media/image10.png"/><Relationship Id="rId12" Type="http://schemas.openxmlformats.org/officeDocument/2006/relationships/hyperlink" Target="https://www.netclipart.com/isee/iihTTmw_sign-contract-icon/" TargetMode="External"/><Relationship Id="rId17" Type="http://schemas.openxmlformats.org/officeDocument/2006/relationships/image" Target="../media/image17.png"/><Relationship Id="rId25" Type="http://schemas.openxmlformats.org/officeDocument/2006/relationships/image" Target="../media/image31.png"/><Relationship Id="rId2" Type="http://schemas.openxmlformats.org/officeDocument/2006/relationships/image" Target="../media/image24.jpg"/><Relationship Id="rId16" Type="http://schemas.openxmlformats.org/officeDocument/2006/relationships/image" Target="../media/image16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.png"/><Relationship Id="rId24" Type="http://schemas.openxmlformats.org/officeDocument/2006/relationships/image" Target="../media/image30.svg"/><Relationship Id="rId5" Type="http://schemas.openxmlformats.org/officeDocument/2006/relationships/image" Target="../media/image8.png"/><Relationship Id="rId15" Type="http://schemas.openxmlformats.org/officeDocument/2006/relationships/image" Target="../media/image15.png"/><Relationship Id="rId23" Type="http://schemas.openxmlformats.org/officeDocument/2006/relationships/image" Target="../media/image29.png"/><Relationship Id="rId10" Type="http://schemas.openxmlformats.org/officeDocument/2006/relationships/image" Target="../media/image13.svg"/><Relationship Id="rId19" Type="http://schemas.openxmlformats.org/officeDocument/2006/relationships/image" Target="../media/image25.png"/><Relationship Id="rId4" Type="http://schemas.openxmlformats.org/officeDocument/2006/relationships/image" Target="../media/image5.svg"/><Relationship Id="rId9" Type="http://schemas.openxmlformats.org/officeDocument/2006/relationships/image" Target="../media/image12.png"/><Relationship Id="rId14" Type="http://schemas.openxmlformats.org/officeDocument/2006/relationships/hyperlink" Target="https://www.clipartkey.com/view/himJTi_contract-signing-cliparts-free-contract-clip-art/" TargetMode="External"/><Relationship Id="rId22" Type="http://schemas.openxmlformats.org/officeDocument/2006/relationships/image" Target="../media/image2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4.png"/><Relationship Id="rId18" Type="http://schemas.openxmlformats.org/officeDocument/2006/relationships/image" Target="../media/image18.svg"/><Relationship Id="rId26" Type="http://schemas.openxmlformats.org/officeDocument/2006/relationships/image" Target="../media/image32.svg"/><Relationship Id="rId3" Type="http://schemas.openxmlformats.org/officeDocument/2006/relationships/image" Target="../media/image4.png"/><Relationship Id="rId21" Type="http://schemas.openxmlformats.org/officeDocument/2006/relationships/image" Target="../media/image27.png"/><Relationship Id="rId7" Type="http://schemas.openxmlformats.org/officeDocument/2006/relationships/image" Target="../media/image10.png"/><Relationship Id="rId12" Type="http://schemas.openxmlformats.org/officeDocument/2006/relationships/hyperlink" Target="https://www.netclipart.com/isee/iihTTmw_sign-contract-icon/" TargetMode="External"/><Relationship Id="rId17" Type="http://schemas.openxmlformats.org/officeDocument/2006/relationships/image" Target="../media/image17.png"/><Relationship Id="rId25" Type="http://schemas.openxmlformats.org/officeDocument/2006/relationships/image" Target="../media/image31.png"/><Relationship Id="rId2" Type="http://schemas.openxmlformats.org/officeDocument/2006/relationships/image" Target="../media/image24.jpg"/><Relationship Id="rId16" Type="http://schemas.openxmlformats.org/officeDocument/2006/relationships/image" Target="../media/image16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.png"/><Relationship Id="rId24" Type="http://schemas.openxmlformats.org/officeDocument/2006/relationships/image" Target="../media/image30.svg"/><Relationship Id="rId5" Type="http://schemas.openxmlformats.org/officeDocument/2006/relationships/image" Target="../media/image8.png"/><Relationship Id="rId15" Type="http://schemas.openxmlformats.org/officeDocument/2006/relationships/image" Target="../media/image15.png"/><Relationship Id="rId23" Type="http://schemas.openxmlformats.org/officeDocument/2006/relationships/image" Target="../media/image29.png"/><Relationship Id="rId10" Type="http://schemas.openxmlformats.org/officeDocument/2006/relationships/image" Target="../media/image13.svg"/><Relationship Id="rId19" Type="http://schemas.openxmlformats.org/officeDocument/2006/relationships/image" Target="../media/image25.png"/><Relationship Id="rId4" Type="http://schemas.openxmlformats.org/officeDocument/2006/relationships/image" Target="../media/image5.svg"/><Relationship Id="rId9" Type="http://schemas.openxmlformats.org/officeDocument/2006/relationships/image" Target="../media/image12.png"/><Relationship Id="rId14" Type="http://schemas.openxmlformats.org/officeDocument/2006/relationships/hyperlink" Target="https://www.clipartkey.com/view/himJTi_contract-signing-cliparts-free-contract-clip-art/" TargetMode="External"/><Relationship Id="rId22" Type="http://schemas.openxmlformats.org/officeDocument/2006/relationships/image" Target="../media/image28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svg"/><Relationship Id="rId18" Type="http://schemas.openxmlformats.org/officeDocument/2006/relationships/image" Target="../media/image42.png"/><Relationship Id="rId26" Type="http://schemas.openxmlformats.org/officeDocument/2006/relationships/image" Target="../media/image50.png"/><Relationship Id="rId39" Type="http://schemas.openxmlformats.org/officeDocument/2006/relationships/image" Target="../media/image62.png"/><Relationship Id="rId21" Type="http://schemas.openxmlformats.org/officeDocument/2006/relationships/image" Target="../media/image45.svg"/><Relationship Id="rId34" Type="http://schemas.openxmlformats.org/officeDocument/2006/relationships/image" Target="../media/image57.svg"/><Relationship Id="rId42" Type="http://schemas.openxmlformats.org/officeDocument/2006/relationships/image" Target="../media/image65.svg"/><Relationship Id="rId47" Type="http://schemas.openxmlformats.org/officeDocument/2006/relationships/image" Target="../media/image70.png"/><Relationship Id="rId50" Type="http://schemas.openxmlformats.org/officeDocument/2006/relationships/image" Target="../media/image73.svg"/><Relationship Id="rId7" Type="http://schemas.openxmlformats.org/officeDocument/2006/relationships/hyperlink" Target="https://www.clipartkey.com/view/himJTi_contract-signing-cliparts-free-contract-clip-art/" TargetMode="External"/><Relationship Id="rId2" Type="http://schemas.openxmlformats.org/officeDocument/2006/relationships/image" Target="../media/image33.jpg"/><Relationship Id="rId16" Type="http://schemas.openxmlformats.org/officeDocument/2006/relationships/image" Target="../media/image40.png"/><Relationship Id="rId29" Type="http://schemas.openxmlformats.org/officeDocument/2006/relationships/image" Target="../media/image53.svg"/><Relationship Id="rId11" Type="http://schemas.openxmlformats.org/officeDocument/2006/relationships/hyperlink" Target="https://biznespark.by/dogovor-konvertiruemogo-zajma-cla/" TargetMode="External"/><Relationship Id="rId24" Type="http://schemas.openxmlformats.org/officeDocument/2006/relationships/image" Target="../media/image48.png"/><Relationship Id="rId32" Type="http://schemas.openxmlformats.org/officeDocument/2006/relationships/image" Target="../media/image55.jpg"/><Relationship Id="rId37" Type="http://schemas.openxmlformats.org/officeDocument/2006/relationships/image" Target="../media/image60.png"/><Relationship Id="rId40" Type="http://schemas.openxmlformats.org/officeDocument/2006/relationships/image" Target="../media/image63.svg"/><Relationship Id="rId45" Type="http://schemas.openxmlformats.org/officeDocument/2006/relationships/image" Target="../media/image68.png"/><Relationship Id="rId5" Type="http://schemas.openxmlformats.org/officeDocument/2006/relationships/hyperlink" Target="https://qz.fkw.com/news/46750.html" TargetMode="External"/><Relationship Id="rId15" Type="http://schemas.openxmlformats.org/officeDocument/2006/relationships/image" Target="../media/image39.svg"/><Relationship Id="rId23" Type="http://schemas.openxmlformats.org/officeDocument/2006/relationships/image" Target="../media/image47.svg"/><Relationship Id="rId28" Type="http://schemas.openxmlformats.org/officeDocument/2006/relationships/image" Target="../media/image52.png"/><Relationship Id="rId36" Type="http://schemas.openxmlformats.org/officeDocument/2006/relationships/image" Target="../media/image59.svg"/><Relationship Id="rId49" Type="http://schemas.openxmlformats.org/officeDocument/2006/relationships/image" Target="../media/image72.png"/><Relationship Id="rId10" Type="http://schemas.openxmlformats.org/officeDocument/2006/relationships/image" Target="../media/image35.jpg"/><Relationship Id="rId19" Type="http://schemas.openxmlformats.org/officeDocument/2006/relationships/image" Target="../media/image43.svg"/><Relationship Id="rId31" Type="http://schemas.openxmlformats.org/officeDocument/2006/relationships/image" Target="../media/image54.png"/><Relationship Id="rId44" Type="http://schemas.openxmlformats.org/officeDocument/2006/relationships/image" Target="../media/image67.svg"/><Relationship Id="rId4" Type="http://schemas.openxmlformats.org/officeDocument/2006/relationships/image" Target="../media/image34.png"/><Relationship Id="rId9" Type="http://schemas.openxmlformats.org/officeDocument/2006/relationships/hyperlink" Target="https://www.netclipart.com/isee/iihTTmw_sign-contract-icon/" TargetMode="External"/><Relationship Id="rId14" Type="http://schemas.openxmlformats.org/officeDocument/2006/relationships/image" Target="../media/image38.png"/><Relationship Id="rId22" Type="http://schemas.openxmlformats.org/officeDocument/2006/relationships/image" Target="../media/image46.png"/><Relationship Id="rId27" Type="http://schemas.openxmlformats.org/officeDocument/2006/relationships/image" Target="../media/image51.svg"/><Relationship Id="rId30" Type="http://schemas.microsoft.com/office/2017/06/relationships/model3d" Target="../media/model3d1.glb"/><Relationship Id="rId35" Type="http://schemas.openxmlformats.org/officeDocument/2006/relationships/image" Target="../media/image58.png"/><Relationship Id="rId43" Type="http://schemas.openxmlformats.org/officeDocument/2006/relationships/image" Target="../media/image66.png"/><Relationship Id="rId48" Type="http://schemas.openxmlformats.org/officeDocument/2006/relationships/image" Target="../media/image71.svg"/><Relationship Id="rId8" Type="http://schemas.openxmlformats.org/officeDocument/2006/relationships/image" Target="../media/image2.png"/><Relationship Id="rId3" Type="http://schemas.openxmlformats.org/officeDocument/2006/relationships/hyperlink" Target="https://www.371jianzhan.com/network/146.html" TargetMode="External"/><Relationship Id="rId12" Type="http://schemas.openxmlformats.org/officeDocument/2006/relationships/image" Target="../media/image36.png"/><Relationship Id="rId17" Type="http://schemas.openxmlformats.org/officeDocument/2006/relationships/image" Target="../media/image41.svg"/><Relationship Id="rId25" Type="http://schemas.openxmlformats.org/officeDocument/2006/relationships/image" Target="../media/image49.svg"/><Relationship Id="rId33" Type="http://schemas.openxmlformats.org/officeDocument/2006/relationships/image" Target="../media/image56.png"/><Relationship Id="rId38" Type="http://schemas.openxmlformats.org/officeDocument/2006/relationships/image" Target="../media/image61.svg"/><Relationship Id="rId46" Type="http://schemas.openxmlformats.org/officeDocument/2006/relationships/image" Target="../media/image69.svg"/><Relationship Id="rId20" Type="http://schemas.openxmlformats.org/officeDocument/2006/relationships/image" Target="../media/image44.png"/><Relationship Id="rId41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hyperlink" Target="https://www.netclipart.com/isee/iihTTmw_sign-contract-icon/" TargetMode="External"/><Relationship Id="rId3" Type="http://schemas.openxmlformats.org/officeDocument/2006/relationships/diagramLayout" Target="../diagrams/layout3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2.png"/><Relationship Id="rId2" Type="http://schemas.openxmlformats.org/officeDocument/2006/relationships/diagramData" Target="../diagrams/data3.xml"/><Relationship Id="rId16" Type="http://schemas.openxmlformats.org/officeDocument/2006/relationships/image" Target="../media/image13.svg"/><Relationship Id="rId20" Type="http://schemas.openxmlformats.org/officeDocument/2006/relationships/hyperlink" Target="https://www.clipartkey.com/view/himJTi_contract-signing-cliparts-free-contract-clip-art/" TargetMode="Externa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3.xml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hyperlink" Target="https://www.netclipart.com/isee/iihTTmw_sign-contract-icon/" TargetMode="External"/><Relationship Id="rId3" Type="http://schemas.openxmlformats.org/officeDocument/2006/relationships/diagramLayout" Target="../diagrams/layout4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2.png"/><Relationship Id="rId2" Type="http://schemas.openxmlformats.org/officeDocument/2006/relationships/diagramData" Target="../diagrams/data4.xml"/><Relationship Id="rId16" Type="http://schemas.openxmlformats.org/officeDocument/2006/relationships/image" Target="../media/image13.svg"/><Relationship Id="rId20" Type="http://schemas.openxmlformats.org/officeDocument/2006/relationships/hyperlink" Target="https://www.clipartkey.com/view/himJTi_contract-signing-cliparts-free-contract-clip-art/" TargetMode="Externa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4.xml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hyperlink" Target="https://www.netclipart.com/isee/iihTTmw_sign-contract-icon/" TargetMode="External"/><Relationship Id="rId3" Type="http://schemas.openxmlformats.org/officeDocument/2006/relationships/diagramLayout" Target="../diagrams/layout5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2.png"/><Relationship Id="rId2" Type="http://schemas.openxmlformats.org/officeDocument/2006/relationships/diagramData" Target="../diagrams/data5.xml"/><Relationship Id="rId16" Type="http://schemas.openxmlformats.org/officeDocument/2006/relationships/image" Target="../media/image13.svg"/><Relationship Id="rId20" Type="http://schemas.openxmlformats.org/officeDocument/2006/relationships/hyperlink" Target="https://www.clipartkey.com/view/himJTi_contract-signing-cliparts-free-contract-clip-art/" TargetMode="Externa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5.xml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hyperlink" Target="https://www.netclipart.com/isee/iihTTmw_sign-contract-icon/" TargetMode="External"/><Relationship Id="rId3" Type="http://schemas.openxmlformats.org/officeDocument/2006/relationships/diagramLayout" Target="../diagrams/layout6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2.png"/><Relationship Id="rId2" Type="http://schemas.openxmlformats.org/officeDocument/2006/relationships/diagramData" Target="../diagrams/data6.xml"/><Relationship Id="rId16" Type="http://schemas.openxmlformats.org/officeDocument/2006/relationships/image" Target="../media/image13.svg"/><Relationship Id="rId20" Type="http://schemas.openxmlformats.org/officeDocument/2006/relationships/hyperlink" Target="https://www.clipartkey.com/view/himJTi_contract-signing-cliparts-free-contract-clip-art/" TargetMode="Externa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6.xml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hyperlink" Target="https://www.netclipart.com/isee/iihTTmw_sign-contract-icon/" TargetMode="External"/><Relationship Id="rId3" Type="http://schemas.openxmlformats.org/officeDocument/2006/relationships/diagramLayout" Target="../diagrams/layout7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2.png"/><Relationship Id="rId2" Type="http://schemas.openxmlformats.org/officeDocument/2006/relationships/diagramData" Target="../diagrams/data7.xml"/><Relationship Id="rId16" Type="http://schemas.openxmlformats.org/officeDocument/2006/relationships/image" Target="../media/image13.svg"/><Relationship Id="rId20" Type="http://schemas.openxmlformats.org/officeDocument/2006/relationships/hyperlink" Target="https://www.clipartkey.com/view/himJTi_contract-signing-cliparts-free-contract-clip-art/" TargetMode="Externa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7.xml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hyperlink" Target="https://www.netclipart.com/isee/iihTTmw_sign-contract-icon/" TargetMode="External"/><Relationship Id="rId3" Type="http://schemas.openxmlformats.org/officeDocument/2006/relationships/diagramLayout" Target="../diagrams/layout8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2.png"/><Relationship Id="rId2" Type="http://schemas.openxmlformats.org/officeDocument/2006/relationships/diagramData" Target="../diagrams/data8.xml"/><Relationship Id="rId16" Type="http://schemas.openxmlformats.org/officeDocument/2006/relationships/image" Target="../media/image13.svg"/><Relationship Id="rId20" Type="http://schemas.openxmlformats.org/officeDocument/2006/relationships/hyperlink" Target="https://www.clipartkey.com/view/himJTi_contract-signing-cliparts-free-contract-clip-art/" TargetMode="Externa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8.xml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hyperlink" Target="https://www.netclipart.com/isee/iihTTmw_sign-contract-icon/" TargetMode="External"/><Relationship Id="rId3" Type="http://schemas.openxmlformats.org/officeDocument/2006/relationships/diagramLayout" Target="../diagrams/layout9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2.png"/><Relationship Id="rId2" Type="http://schemas.openxmlformats.org/officeDocument/2006/relationships/diagramData" Target="../diagrams/data9.xml"/><Relationship Id="rId16" Type="http://schemas.openxmlformats.org/officeDocument/2006/relationships/image" Target="../media/image13.svg"/><Relationship Id="rId20" Type="http://schemas.openxmlformats.org/officeDocument/2006/relationships/hyperlink" Target="https://www.clipartkey.com/view/himJTi_contract-signing-cliparts-free-contract-clip-art/" TargetMode="Externa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9.xml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图示 25">
            <a:extLst>
              <a:ext uri="{FF2B5EF4-FFF2-40B4-BE49-F238E27FC236}">
                <a16:creationId xmlns:a16="http://schemas.microsoft.com/office/drawing/2014/main" id="{2E4E461C-3842-3933-7809-768E1D9456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227831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2078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>
            <a:extLst>
              <a:ext uri="{FF2B5EF4-FFF2-40B4-BE49-F238E27FC236}">
                <a16:creationId xmlns:a16="http://schemas.microsoft.com/office/drawing/2014/main" id="{75004E1B-7EA1-452C-BA93-869BC42C11E6}"/>
              </a:ext>
            </a:extLst>
          </p:cNvPr>
          <p:cNvGrpSpPr/>
          <p:nvPr/>
        </p:nvGrpSpPr>
        <p:grpSpPr>
          <a:xfrm>
            <a:off x="1421492" y="861592"/>
            <a:ext cx="9635868" cy="5185997"/>
            <a:chOff x="1421492" y="1328734"/>
            <a:chExt cx="9635868" cy="5185997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15D8D6E0-D715-4877-B8E0-55E5C3B8EB8F}"/>
                </a:ext>
              </a:extLst>
            </p:cNvPr>
            <p:cNvSpPr/>
            <p:nvPr/>
          </p:nvSpPr>
          <p:spPr>
            <a:xfrm>
              <a:off x="5382497" y="5865129"/>
              <a:ext cx="1427005" cy="444230"/>
            </a:xfrm>
            <a:custGeom>
              <a:avLst/>
              <a:gdLst>
                <a:gd name="connsiteX0" fmla="*/ 0 w 2417700"/>
                <a:gd name="connsiteY0" fmla="*/ 0 h 663038"/>
                <a:gd name="connsiteX1" fmla="*/ 2417700 w 2417700"/>
                <a:gd name="connsiteY1" fmla="*/ 0 h 663038"/>
                <a:gd name="connsiteX2" fmla="*/ 2417700 w 2417700"/>
                <a:gd name="connsiteY2" fmla="*/ 663038 h 663038"/>
                <a:gd name="connsiteX3" fmla="*/ 0 w 2417700"/>
                <a:gd name="connsiteY3" fmla="*/ 663038 h 663038"/>
                <a:gd name="connsiteX4" fmla="*/ 0 w 2417700"/>
                <a:gd name="connsiteY4" fmla="*/ 0 h 663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7700" h="663038">
                  <a:moveTo>
                    <a:pt x="0" y="0"/>
                  </a:moveTo>
                  <a:lnTo>
                    <a:pt x="2417700" y="0"/>
                  </a:lnTo>
                  <a:lnTo>
                    <a:pt x="2417700" y="663038"/>
                  </a:lnTo>
                  <a:lnTo>
                    <a:pt x="0" y="66303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035" tIns="26035" rIns="26035" bIns="26035" numCol="1" spcCol="1270" anchor="ctr" anchorCtr="0">
              <a:noAutofit/>
            </a:bodyPr>
            <a:lstStyle/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400" kern="1200" dirty="0">
                  <a:latin typeface="Bahnschrift Light Condensed" panose="020B0502040204020203" pitchFamily="34" charset="0"/>
                  <a:ea typeface="仿宋" panose="02010609060101010101" pitchFamily="49" charset="-122"/>
                </a:rPr>
                <a:t>执行历史</a:t>
              </a:r>
            </a:p>
          </p:txBody>
        </p:sp>
        <p:pic>
          <p:nvPicPr>
            <p:cNvPr id="6" name="图形 5" descr="研究 纯色填充">
              <a:extLst>
                <a:ext uri="{FF2B5EF4-FFF2-40B4-BE49-F238E27FC236}">
                  <a16:creationId xmlns:a16="http://schemas.microsoft.com/office/drawing/2014/main" id="{31AB9631-55E6-ADE4-451B-8D687AF61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2885" y="2982189"/>
              <a:ext cx="1183260" cy="1183260"/>
            </a:xfrm>
            <a:prstGeom prst="rect">
              <a:avLst/>
            </a:prstGeom>
          </p:spPr>
        </p:pic>
        <p:pic>
          <p:nvPicPr>
            <p:cNvPr id="23" name="图形 22" descr="V 形箭头 纯色填充">
              <a:extLst>
                <a:ext uri="{FF2B5EF4-FFF2-40B4-BE49-F238E27FC236}">
                  <a16:creationId xmlns:a16="http://schemas.microsoft.com/office/drawing/2014/main" id="{C41B9591-64DF-1C2A-8BBD-EBE4329D2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3878544" y="4508615"/>
              <a:ext cx="1160359" cy="737723"/>
            </a:xfrm>
            <a:prstGeom prst="rect">
              <a:avLst/>
            </a:prstGeom>
          </p:spPr>
        </p:pic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F483DE0A-AC4D-4167-92A7-B6EE45C3C7E0}"/>
                </a:ext>
              </a:extLst>
            </p:cNvPr>
            <p:cNvSpPr/>
            <p:nvPr/>
          </p:nvSpPr>
          <p:spPr>
            <a:xfrm>
              <a:off x="5531047" y="2053879"/>
              <a:ext cx="1395296" cy="1379686"/>
            </a:xfrm>
            <a:prstGeom prst="ellipse">
              <a:avLst/>
            </a:prstGeom>
            <a:blipFill dpi="0" rotWithShape="0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32" name="图形 31" descr="天使的脸轮廓 纯色填充">
              <a:extLst>
                <a:ext uri="{FF2B5EF4-FFF2-40B4-BE49-F238E27FC236}">
                  <a16:creationId xmlns:a16="http://schemas.microsoft.com/office/drawing/2014/main" id="{8101B249-A219-4B6E-98A6-DB4DBA76D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35915" y="1920875"/>
              <a:ext cx="914400" cy="914400"/>
            </a:xfrm>
            <a:prstGeom prst="rect">
              <a:avLst/>
            </a:prstGeom>
          </p:spPr>
        </p:pic>
        <p:pic>
          <p:nvPicPr>
            <p:cNvPr id="33" name="图形 32" descr="悲伤的脸轮廓 纯色填充">
              <a:extLst>
                <a:ext uri="{FF2B5EF4-FFF2-40B4-BE49-F238E27FC236}">
                  <a16:creationId xmlns:a16="http://schemas.microsoft.com/office/drawing/2014/main" id="{D658E3FC-FB0B-4757-9AAA-BB7663535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936947" y="4196383"/>
              <a:ext cx="914400" cy="914400"/>
            </a:xfrm>
            <a:prstGeom prst="rect">
              <a:avLst/>
            </a:prstGeom>
          </p:spPr>
        </p:pic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FEDF9C3D-1F3C-41A5-BCA0-9644321E1906}"/>
                </a:ext>
              </a:extLst>
            </p:cNvPr>
            <p:cNvGrpSpPr/>
            <p:nvPr/>
          </p:nvGrpSpPr>
          <p:grpSpPr>
            <a:xfrm>
              <a:off x="1421492" y="4174069"/>
              <a:ext cx="2455642" cy="2340662"/>
              <a:chOff x="1421492" y="4174069"/>
              <a:chExt cx="2455642" cy="2340662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9DF671D1-3C1D-44A6-B3F8-EEE9741F96A0}"/>
                  </a:ext>
                </a:extLst>
              </p:cNvPr>
              <p:cNvSpPr/>
              <p:nvPr/>
            </p:nvSpPr>
            <p:spPr>
              <a:xfrm>
                <a:off x="2522468" y="4174069"/>
                <a:ext cx="1354666" cy="1354666"/>
              </a:xfrm>
              <a:prstGeom prst="ellipse">
                <a:avLst/>
              </a:prstGeom>
              <a:blipFill dpi="0" rotWithShape="0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3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pic>
            <p:nvPicPr>
              <p:cNvPr id="34" name="图形 33" descr="齿轮 纯色填充">
                <a:extLst>
                  <a:ext uri="{FF2B5EF4-FFF2-40B4-BE49-F238E27FC236}">
                    <a16:creationId xmlns:a16="http://schemas.microsoft.com/office/drawing/2014/main" id="{C67FB8FF-79AB-46ED-B765-8E30614855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 rot="6341017">
                <a:off x="1421492" y="4571907"/>
                <a:ext cx="1942824" cy="1942824"/>
              </a:xfrm>
              <a:prstGeom prst="rect">
                <a:avLst/>
              </a:prstGeom>
            </p:spPr>
          </p:pic>
        </p:grp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D8E5363D-A034-42CA-A419-23E038D3C92B}"/>
                </a:ext>
              </a:extLst>
            </p:cNvPr>
            <p:cNvCxnSpPr>
              <a:cxnSpLocks/>
              <a:stCxn id="6" idx="2"/>
              <a:endCxn id="33" idx="1"/>
            </p:cNvCxnSpPr>
            <p:nvPr/>
          </p:nvCxnSpPr>
          <p:spPr>
            <a:xfrm>
              <a:off x="8804515" y="4165449"/>
              <a:ext cx="1132432" cy="488134"/>
            </a:xfrm>
            <a:prstGeom prst="straightConnector1">
              <a:avLst/>
            </a:prstGeom>
            <a:ln w="88900">
              <a:solidFill>
                <a:schemeClr val="accent4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3F705200-A54E-42E2-AD56-4D7DE6AEB2AF}"/>
                </a:ext>
              </a:extLst>
            </p:cNvPr>
            <p:cNvCxnSpPr>
              <a:cxnSpLocks/>
              <a:stCxn id="6" idx="0"/>
              <a:endCxn id="32" idx="1"/>
            </p:cNvCxnSpPr>
            <p:nvPr/>
          </p:nvCxnSpPr>
          <p:spPr>
            <a:xfrm flipV="1">
              <a:off x="8804515" y="2378075"/>
              <a:ext cx="1131400" cy="604114"/>
            </a:xfrm>
            <a:prstGeom prst="straightConnector1">
              <a:avLst/>
            </a:prstGeom>
            <a:ln w="88900">
              <a:solidFill>
                <a:schemeClr val="accent4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864812DB-E68B-483A-A174-6FC22EED9BD5}"/>
                </a:ext>
              </a:extLst>
            </p:cNvPr>
            <p:cNvSpPr/>
            <p:nvPr/>
          </p:nvSpPr>
          <p:spPr>
            <a:xfrm>
              <a:off x="2522468" y="1655786"/>
              <a:ext cx="1354666" cy="1354666"/>
            </a:xfrm>
            <a:prstGeom prst="ellipse">
              <a:avLst/>
            </a:prstGeom>
            <a:blipFill dpi="0" rotWithShape="0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7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40" name="图形 39" descr="V 形箭头 纯色填充">
              <a:extLst>
                <a:ext uri="{FF2B5EF4-FFF2-40B4-BE49-F238E27FC236}">
                  <a16:creationId xmlns:a16="http://schemas.microsoft.com/office/drawing/2014/main" id="{DD959EA8-238A-4D7E-9682-4CF3CB239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2613754" y="3203554"/>
              <a:ext cx="1172094" cy="818976"/>
            </a:xfrm>
            <a:prstGeom prst="rect">
              <a:avLst/>
            </a:prstGeom>
          </p:spPr>
        </p:pic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25CAA789-1501-402F-8659-A774B0F2B7DC}"/>
                </a:ext>
              </a:extLst>
            </p:cNvPr>
            <p:cNvSpPr/>
            <p:nvPr/>
          </p:nvSpPr>
          <p:spPr>
            <a:xfrm>
              <a:off x="4788866" y="1328734"/>
              <a:ext cx="2879658" cy="504356"/>
            </a:xfrm>
            <a:custGeom>
              <a:avLst/>
              <a:gdLst>
                <a:gd name="connsiteX0" fmla="*/ 0 w 2417700"/>
                <a:gd name="connsiteY0" fmla="*/ 0 h 663038"/>
                <a:gd name="connsiteX1" fmla="*/ 2417700 w 2417700"/>
                <a:gd name="connsiteY1" fmla="*/ 0 h 663038"/>
                <a:gd name="connsiteX2" fmla="*/ 2417700 w 2417700"/>
                <a:gd name="connsiteY2" fmla="*/ 663038 h 663038"/>
                <a:gd name="connsiteX3" fmla="*/ 0 w 2417700"/>
                <a:gd name="connsiteY3" fmla="*/ 663038 h 663038"/>
                <a:gd name="connsiteX4" fmla="*/ 0 w 2417700"/>
                <a:gd name="connsiteY4" fmla="*/ 0 h 663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7700" h="663038">
                  <a:moveTo>
                    <a:pt x="0" y="0"/>
                  </a:moveTo>
                  <a:lnTo>
                    <a:pt x="2417700" y="0"/>
                  </a:lnTo>
                  <a:lnTo>
                    <a:pt x="2417700" y="663038"/>
                  </a:lnTo>
                  <a:lnTo>
                    <a:pt x="0" y="66303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035" tIns="26035" rIns="26035" bIns="26035" numCol="1" spcCol="1270" anchor="ctr" anchorCtr="0">
              <a:noAutofit/>
            </a:bodyPr>
            <a:lstStyle/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4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SER</a:t>
              </a:r>
              <a:r>
                <a:rPr lang="zh-CN" altLang="en-US" sz="24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24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SI </a:t>
              </a:r>
              <a:r>
                <a:rPr lang="zh-CN" altLang="en-US" sz="24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一致性模型</a:t>
              </a: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83949C9F-965F-4818-9DC0-C90A1C0962CA}"/>
                </a:ext>
              </a:extLst>
            </p:cNvPr>
            <p:cNvSpPr/>
            <p:nvPr/>
          </p:nvSpPr>
          <p:spPr>
            <a:xfrm>
              <a:off x="9728870" y="3275127"/>
              <a:ext cx="1328490" cy="512248"/>
            </a:xfrm>
            <a:custGeom>
              <a:avLst/>
              <a:gdLst>
                <a:gd name="connsiteX0" fmla="*/ 0 w 2417700"/>
                <a:gd name="connsiteY0" fmla="*/ 0 h 663038"/>
                <a:gd name="connsiteX1" fmla="*/ 2417700 w 2417700"/>
                <a:gd name="connsiteY1" fmla="*/ 0 h 663038"/>
                <a:gd name="connsiteX2" fmla="*/ 2417700 w 2417700"/>
                <a:gd name="connsiteY2" fmla="*/ 663038 h 663038"/>
                <a:gd name="connsiteX3" fmla="*/ 0 w 2417700"/>
                <a:gd name="connsiteY3" fmla="*/ 663038 h 663038"/>
                <a:gd name="connsiteX4" fmla="*/ 0 w 2417700"/>
                <a:gd name="connsiteY4" fmla="*/ 0 h 663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7700" h="663038">
                  <a:moveTo>
                    <a:pt x="0" y="0"/>
                  </a:moveTo>
                  <a:lnTo>
                    <a:pt x="2417700" y="0"/>
                  </a:lnTo>
                  <a:lnTo>
                    <a:pt x="2417700" y="663038"/>
                  </a:lnTo>
                  <a:lnTo>
                    <a:pt x="0" y="66303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035" tIns="26035" rIns="26035" bIns="26035" numCol="1" spcCol="1270" anchor="ctr" anchorCtr="0">
              <a:noAutofit/>
            </a:bodyPr>
            <a:lstStyle/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4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验证算法</a:t>
              </a:r>
              <a:endParaRPr lang="en-US" altLang="zh-CN" sz="2400" kern="12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D25A7F29-E271-4FE1-909E-FA10108877EE}"/>
                </a:ext>
              </a:extLst>
            </p:cNvPr>
            <p:cNvCxnSpPr>
              <a:cxnSpLocks/>
              <a:stCxn id="15" idx="6"/>
              <a:endCxn id="6" idx="1"/>
            </p:cNvCxnSpPr>
            <p:nvPr/>
          </p:nvCxnSpPr>
          <p:spPr>
            <a:xfrm>
              <a:off x="6926343" y="2743722"/>
              <a:ext cx="1286542" cy="830097"/>
            </a:xfrm>
            <a:prstGeom prst="straightConnector1">
              <a:avLst/>
            </a:prstGeom>
            <a:ln w="88900">
              <a:solidFill>
                <a:schemeClr val="accent4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1FD0ADFC-AAFF-4092-BCD6-512DCCA75E06}"/>
                </a:ext>
              </a:extLst>
            </p:cNvPr>
            <p:cNvCxnSpPr>
              <a:cxnSpLocks/>
              <a:stCxn id="63" idx="3"/>
              <a:endCxn id="6" idx="1"/>
            </p:cNvCxnSpPr>
            <p:nvPr/>
          </p:nvCxnSpPr>
          <p:spPr>
            <a:xfrm flipV="1">
              <a:off x="7584943" y="3573819"/>
              <a:ext cx="627942" cy="1251741"/>
            </a:xfrm>
            <a:prstGeom prst="straightConnector1">
              <a:avLst/>
            </a:prstGeom>
            <a:ln w="88900">
              <a:solidFill>
                <a:schemeClr val="accent4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pic>
          <p:nvPicPr>
            <p:cNvPr id="60" name="图形 59" descr="文档 纯色填充">
              <a:extLst>
                <a:ext uri="{FF2B5EF4-FFF2-40B4-BE49-F238E27FC236}">
                  <a16:creationId xmlns:a16="http://schemas.microsoft.com/office/drawing/2014/main" id="{9713CB94-D6EA-4296-BDE6-F71F03672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935704" y="3135060"/>
              <a:ext cx="914400" cy="914400"/>
            </a:xfrm>
            <a:prstGeom prst="rect">
              <a:avLst/>
            </a:prstGeom>
          </p:spPr>
        </p:pic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7972E432-52BF-444B-98A8-3C526A91581B}"/>
                </a:ext>
              </a:extLst>
            </p:cNvPr>
            <p:cNvSpPr/>
            <p:nvPr/>
          </p:nvSpPr>
          <p:spPr>
            <a:xfrm rot="16200000">
              <a:off x="470215" y="2777974"/>
              <a:ext cx="2511684" cy="498040"/>
            </a:xfrm>
            <a:custGeom>
              <a:avLst/>
              <a:gdLst>
                <a:gd name="connsiteX0" fmla="*/ 0 w 2417700"/>
                <a:gd name="connsiteY0" fmla="*/ 0 h 663038"/>
                <a:gd name="connsiteX1" fmla="*/ 2417700 w 2417700"/>
                <a:gd name="connsiteY1" fmla="*/ 0 h 663038"/>
                <a:gd name="connsiteX2" fmla="*/ 2417700 w 2417700"/>
                <a:gd name="connsiteY2" fmla="*/ 663038 h 663038"/>
                <a:gd name="connsiteX3" fmla="*/ 0 w 2417700"/>
                <a:gd name="connsiteY3" fmla="*/ 663038 h 663038"/>
                <a:gd name="connsiteX4" fmla="*/ 0 w 2417700"/>
                <a:gd name="connsiteY4" fmla="*/ 0 h 663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7700" h="663038">
                  <a:moveTo>
                    <a:pt x="0" y="0"/>
                  </a:moveTo>
                  <a:lnTo>
                    <a:pt x="2417700" y="0"/>
                  </a:lnTo>
                  <a:lnTo>
                    <a:pt x="2417700" y="663038"/>
                  </a:lnTo>
                  <a:lnTo>
                    <a:pt x="0" y="66303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035" tIns="26035" rIns="26035" bIns="26035" numCol="1" spcCol="1270" anchor="ctr" anchorCtr="0">
              <a:noAutofit/>
            </a:bodyPr>
            <a:lstStyle/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4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客户端工作负载</a:t>
              </a:r>
            </a:p>
          </p:txBody>
        </p:sp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69415DE4-D009-41BC-B489-672058D6D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7874" y="4006779"/>
              <a:ext cx="2707069" cy="163756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293919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>
            <a:extLst>
              <a:ext uri="{FF2B5EF4-FFF2-40B4-BE49-F238E27FC236}">
                <a16:creationId xmlns:a16="http://schemas.microsoft.com/office/drawing/2014/main" id="{75004E1B-7EA1-452C-BA93-869BC42C11E6}"/>
              </a:ext>
            </a:extLst>
          </p:cNvPr>
          <p:cNvGrpSpPr/>
          <p:nvPr/>
        </p:nvGrpSpPr>
        <p:grpSpPr>
          <a:xfrm>
            <a:off x="1278066" y="838156"/>
            <a:ext cx="9635868" cy="5181688"/>
            <a:chOff x="1421492" y="1333043"/>
            <a:chExt cx="9635868" cy="5181688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15D8D6E0-D715-4877-B8E0-55E5C3B8EB8F}"/>
                </a:ext>
              </a:extLst>
            </p:cNvPr>
            <p:cNvSpPr/>
            <p:nvPr/>
          </p:nvSpPr>
          <p:spPr>
            <a:xfrm>
              <a:off x="5382497" y="5865129"/>
              <a:ext cx="1427005" cy="444230"/>
            </a:xfrm>
            <a:custGeom>
              <a:avLst/>
              <a:gdLst>
                <a:gd name="connsiteX0" fmla="*/ 0 w 2417700"/>
                <a:gd name="connsiteY0" fmla="*/ 0 h 663038"/>
                <a:gd name="connsiteX1" fmla="*/ 2417700 w 2417700"/>
                <a:gd name="connsiteY1" fmla="*/ 0 h 663038"/>
                <a:gd name="connsiteX2" fmla="*/ 2417700 w 2417700"/>
                <a:gd name="connsiteY2" fmla="*/ 663038 h 663038"/>
                <a:gd name="connsiteX3" fmla="*/ 0 w 2417700"/>
                <a:gd name="connsiteY3" fmla="*/ 663038 h 663038"/>
                <a:gd name="connsiteX4" fmla="*/ 0 w 2417700"/>
                <a:gd name="connsiteY4" fmla="*/ 0 h 663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7700" h="663038">
                  <a:moveTo>
                    <a:pt x="0" y="0"/>
                  </a:moveTo>
                  <a:lnTo>
                    <a:pt x="2417700" y="0"/>
                  </a:lnTo>
                  <a:lnTo>
                    <a:pt x="2417700" y="663038"/>
                  </a:lnTo>
                  <a:lnTo>
                    <a:pt x="0" y="66303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035" tIns="26035" rIns="26035" bIns="26035" numCol="1" spcCol="1270" anchor="ctr" anchorCtr="0">
              <a:noAutofit/>
            </a:bodyPr>
            <a:lstStyle/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400" kern="1200" dirty="0">
                  <a:latin typeface="Bahnschrift Light Condensed" panose="020B0502040204020203" pitchFamily="34" charset="0"/>
                  <a:ea typeface="仿宋" panose="02010609060101010101" pitchFamily="49" charset="-122"/>
                </a:rPr>
                <a:t>执行历史</a:t>
              </a:r>
            </a:p>
          </p:txBody>
        </p:sp>
        <p:pic>
          <p:nvPicPr>
            <p:cNvPr id="6" name="图形 5" descr="研究 纯色填充">
              <a:extLst>
                <a:ext uri="{FF2B5EF4-FFF2-40B4-BE49-F238E27FC236}">
                  <a16:creationId xmlns:a16="http://schemas.microsoft.com/office/drawing/2014/main" id="{31AB9631-55E6-ADE4-451B-8D687AF61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2885" y="2982189"/>
              <a:ext cx="1183260" cy="1183260"/>
            </a:xfrm>
            <a:prstGeom prst="rect">
              <a:avLst/>
            </a:prstGeom>
          </p:spPr>
        </p:pic>
        <p:pic>
          <p:nvPicPr>
            <p:cNvPr id="23" name="图形 22" descr="V 形箭头 纯色填充">
              <a:extLst>
                <a:ext uri="{FF2B5EF4-FFF2-40B4-BE49-F238E27FC236}">
                  <a16:creationId xmlns:a16="http://schemas.microsoft.com/office/drawing/2014/main" id="{C41B9591-64DF-1C2A-8BBD-EBE4329D2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3878544" y="4508615"/>
              <a:ext cx="1160359" cy="737723"/>
            </a:xfrm>
            <a:prstGeom prst="rect">
              <a:avLst/>
            </a:prstGeom>
          </p:spPr>
        </p:pic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F483DE0A-AC4D-4167-92A7-B6EE45C3C7E0}"/>
                </a:ext>
              </a:extLst>
            </p:cNvPr>
            <p:cNvSpPr/>
            <p:nvPr/>
          </p:nvSpPr>
          <p:spPr>
            <a:xfrm>
              <a:off x="5531047" y="2053879"/>
              <a:ext cx="1395296" cy="1379686"/>
            </a:xfrm>
            <a:prstGeom prst="ellipse">
              <a:avLst/>
            </a:prstGeom>
            <a:blipFill dpi="0" rotWithShape="0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32" name="图形 31" descr="天使的脸轮廓 纯色填充">
              <a:extLst>
                <a:ext uri="{FF2B5EF4-FFF2-40B4-BE49-F238E27FC236}">
                  <a16:creationId xmlns:a16="http://schemas.microsoft.com/office/drawing/2014/main" id="{8101B249-A219-4B6E-98A6-DB4DBA76D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35915" y="1920875"/>
              <a:ext cx="914400" cy="914400"/>
            </a:xfrm>
            <a:prstGeom prst="rect">
              <a:avLst/>
            </a:prstGeom>
          </p:spPr>
        </p:pic>
        <p:pic>
          <p:nvPicPr>
            <p:cNvPr id="33" name="图形 32" descr="悲伤的脸轮廓 纯色填充">
              <a:extLst>
                <a:ext uri="{FF2B5EF4-FFF2-40B4-BE49-F238E27FC236}">
                  <a16:creationId xmlns:a16="http://schemas.microsoft.com/office/drawing/2014/main" id="{D658E3FC-FB0B-4757-9AAA-BB7663535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936947" y="4196383"/>
              <a:ext cx="914400" cy="914400"/>
            </a:xfrm>
            <a:prstGeom prst="rect">
              <a:avLst/>
            </a:prstGeom>
          </p:spPr>
        </p:pic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FEDF9C3D-1F3C-41A5-BCA0-9644321E1906}"/>
                </a:ext>
              </a:extLst>
            </p:cNvPr>
            <p:cNvGrpSpPr/>
            <p:nvPr/>
          </p:nvGrpSpPr>
          <p:grpSpPr>
            <a:xfrm>
              <a:off x="1421492" y="4174069"/>
              <a:ext cx="2455642" cy="2340662"/>
              <a:chOff x="1421492" y="4174069"/>
              <a:chExt cx="2455642" cy="2340662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9DF671D1-3C1D-44A6-B3F8-EEE9741F96A0}"/>
                  </a:ext>
                </a:extLst>
              </p:cNvPr>
              <p:cNvSpPr/>
              <p:nvPr/>
            </p:nvSpPr>
            <p:spPr>
              <a:xfrm>
                <a:off x="2522468" y="4174069"/>
                <a:ext cx="1354666" cy="1354666"/>
              </a:xfrm>
              <a:prstGeom prst="ellipse">
                <a:avLst/>
              </a:prstGeom>
              <a:blipFill dpi="0" rotWithShape="0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3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pic>
            <p:nvPicPr>
              <p:cNvPr id="34" name="图形 33" descr="齿轮 纯色填充">
                <a:extLst>
                  <a:ext uri="{FF2B5EF4-FFF2-40B4-BE49-F238E27FC236}">
                    <a16:creationId xmlns:a16="http://schemas.microsoft.com/office/drawing/2014/main" id="{C67FB8FF-79AB-46ED-B765-8E30614855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 rot="6341017">
                <a:off x="1421492" y="4571907"/>
                <a:ext cx="1942824" cy="1942824"/>
              </a:xfrm>
              <a:prstGeom prst="rect">
                <a:avLst/>
              </a:prstGeom>
            </p:spPr>
          </p:pic>
        </p:grp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D8E5363D-A034-42CA-A419-23E038D3C92B}"/>
                </a:ext>
              </a:extLst>
            </p:cNvPr>
            <p:cNvCxnSpPr>
              <a:cxnSpLocks/>
              <a:stCxn id="6" idx="2"/>
              <a:endCxn id="33" idx="1"/>
            </p:cNvCxnSpPr>
            <p:nvPr/>
          </p:nvCxnSpPr>
          <p:spPr>
            <a:xfrm>
              <a:off x="8804515" y="4165449"/>
              <a:ext cx="1132432" cy="488134"/>
            </a:xfrm>
            <a:prstGeom prst="straightConnector1">
              <a:avLst/>
            </a:prstGeom>
            <a:ln w="88900">
              <a:solidFill>
                <a:schemeClr val="accent4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3F705200-A54E-42E2-AD56-4D7DE6AEB2AF}"/>
                </a:ext>
              </a:extLst>
            </p:cNvPr>
            <p:cNvCxnSpPr>
              <a:cxnSpLocks/>
              <a:stCxn id="6" idx="0"/>
              <a:endCxn id="32" idx="1"/>
            </p:cNvCxnSpPr>
            <p:nvPr/>
          </p:nvCxnSpPr>
          <p:spPr>
            <a:xfrm flipV="1">
              <a:off x="8804515" y="2378075"/>
              <a:ext cx="1131400" cy="604114"/>
            </a:xfrm>
            <a:prstGeom prst="straightConnector1">
              <a:avLst/>
            </a:prstGeom>
            <a:ln w="88900">
              <a:solidFill>
                <a:schemeClr val="accent4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864812DB-E68B-483A-A174-6FC22EED9BD5}"/>
                </a:ext>
              </a:extLst>
            </p:cNvPr>
            <p:cNvSpPr/>
            <p:nvPr/>
          </p:nvSpPr>
          <p:spPr>
            <a:xfrm>
              <a:off x="2522468" y="1655786"/>
              <a:ext cx="1354666" cy="1354666"/>
            </a:xfrm>
            <a:prstGeom prst="ellipse">
              <a:avLst/>
            </a:prstGeom>
            <a:blipFill dpi="0" rotWithShape="0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7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40" name="图形 39" descr="V 形箭头 纯色填充">
              <a:extLst>
                <a:ext uri="{FF2B5EF4-FFF2-40B4-BE49-F238E27FC236}">
                  <a16:creationId xmlns:a16="http://schemas.microsoft.com/office/drawing/2014/main" id="{DD959EA8-238A-4D7E-9682-4CF3CB239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2613754" y="3203554"/>
              <a:ext cx="1172094" cy="818976"/>
            </a:xfrm>
            <a:prstGeom prst="rect">
              <a:avLst/>
            </a:prstGeom>
          </p:spPr>
        </p:pic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25CAA789-1501-402F-8659-A774B0F2B7DC}"/>
                </a:ext>
              </a:extLst>
            </p:cNvPr>
            <p:cNvSpPr/>
            <p:nvPr/>
          </p:nvSpPr>
          <p:spPr>
            <a:xfrm>
              <a:off x="5050010" y="1333043"/>
              <a:ext cx="2357369" cy="504356"/>
            </a:xfrm>
            <a:custGeom>
              <a:avLst/>
              <a:gdLst>
                <a:gd name="connsiteX0" fmla="*/ 0 w 2417700"/>
                <a:gd name="connsiteY0" fmla="*/ 0 h 663038"/>
                <a:gd name="connsiteX1" fmla="*/ 2417700 w 2417700"/>
                <a:gd name="connsiteY1" fmla="*/ 0 h 663038"/>
                <a:gd name="connsiteX2" fmla="*/ 2417700 w 2417700"/>
                <a:gd name="connsiteY2" fmla="*/ 663038 h 663038"/>
                <a:gd name="connsiteX3" fmla="*/ 0 w 2417700"/>
                <a:gd name="connsiteY3" fmla="*/ 663038 h 663038"/>
                <a:gd name="connsiteX4" fmla="*/ 0 w 2417700"/>
                <a:gd name="connsiteY4" fmla="*/ 0 h 663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7700" h="663038">
                  <a:moveTo>
                    <a:pt x="0" y="0"/>
                  </a:moveTo>
                  <a:lnTo>
                    <a:pt x="2417700" y="0"/>
                  </a:lnTo>
                  <a:lnTo>
                    <a:pt x="2417700" y="663038"/>
                  </a:lnTo>
                  <a:lnTo>
                    <a:pt x="0" y="66303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035" tIns="26035" rIns="26035" bIns="26035" numCol="1" spcCol="1270" anchor="ctr" anchorCtr="0">
              <a:noAutofit/>
            </a:bodyPr>
            <a:lstStyle/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4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事务一致性模型</a:t>
              </a: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83949C9F-965F-4818-9DC0-C90A1C0962CA}"/>
                </a:ext>
              </a:extLst>
            </p:cNvPr>
            <p:cNvSpPr/>
            <p:nvPr/>
          </p:nvSpPr>
          <p:spPr>
            <a:xfrm>
              <a:off x="9728870" y="3275127"/>
              <a:ext cx="1328490" cy="512248"/>
            </a:xfrm>
            <a:custGeom>
              <a:avLst/>
              <a:gdLst>
                <a:gd name="connsiteX0" fmla="*/ 0 w 2417700"/>
                <a:gd name="connsiteY0" fmla="*/ 0 h 663038"/>
                <a:gd name="connsiteX1" fmla="*/ 2417700 w 2417700"/>
                <a:gd name="connsiteY1" fmla="*/ 0 h 663038"/>
                <a:gd name="connsiteX2" fmla="*/ 2417700 w 2417700"/>
                <a:gd name="connsiteY2" fmla="*/ 663038 h 663038"/>
                <a:gd name="connsiteX3" fmla="*/ 0 w 2417700"/>
                <a:gd name="connsiteY3" fmla="*/ 663038 h 663038"/>
                <a:gd name="connsiteX4" fmla="*/ 0 w 2417700"/>
                <a:gd name="connsiteY4" fmla="*/ 0 h 663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7700" h="663038">
                  <a:moveTo>
                    <a:pt x="0" y="0"/>
                  </a:moveTo>
                  <a:lnTo>
                    <a:pt x="2417700" y="0"/>
                  </a:lnTo>
                  <a:lnTo>
                    <a:pt x="2417700" y="663038"/>
                  </a:lnTo>
                  <a:lnTo>
                    <a:pt x="0" y="66303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035" tIns="26035" rIns="26035" bIns="26035" numCol="1" spcCol="1270" anchor="ctr" anchorCtr="0">
              <a:noAutofit/>
            </a:bodyPr>
            <a:lstStyle/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4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验证算法</a:t>
              </a:r>
              <a:endParaRPr lang="en-US" altLang="zh-CN" sz="2400" kern="12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D25A7F29-E271-4FE1-909E-FA10108877EE}"/>
                </a:ext>
              </a:extLst>
            </p:cNvPr>
            <p:cNvCxnSpPr>
              <a:cxnSpLocks/>
              <a:stCxn id="15" idx="6"/>
              <a:endCxn id="6" idx="1"/>
            </p:cNvCxnSpPr>
            <p:nvPr/>
          </p:nvCxnSpPr>
          <p:spPr>
            <a:xfrm>
              <a:off x="6926343" y="2743722"/>
              <a:ext cx="1286542" cy="830097"/>
            </a:xfrm>
            <a:prstGeom prst="straightConnector1">
              <a:avLst/>
            </a:prstGeom>
            <a:ln w="88900">
              <a:solidFill>
                <a:schemeClr val="accent4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1FD0ADFC-AAFF-4092-BCD6-512DCCA75E06}"/>
                </a:ext>
              </a:extLst>
            </p:cNvPr>
            <p:cNvCxnSpPr>
              <a:cxnSpLocks/>
              <a:stCxn id="63" idx="3"/>
              <a:endCxn id="6" idx="1"/>
            </p:cNvCxnSpPr>
            <p:nvPr/>
          </p:nvCxnSpPr>
          <p:spPr>
            <a:xfrm flipV="1">
              <a:off x="7584943" y="3573819"/>
              <a:ext cx="627942" cy="1251741"/>
            </a:xfrm>
            <a:prstGeom prst="straightConnector1">
              <a:avLst/>
            </a:prstGeom>
            <a:ln w="88900">
              <a:solidFill>
                <a:schemeClr val="accent4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pic>
          <p:nvPicPr>
            <p:cNvPr id="60" name="图形 59" descr="文档 纯色填充">
              <a:extLst>
                <a:ext uri="{FF2B5EF4-FFF2-40B4-BE49-F238E27FC236}">
                  <a16:creationId xmlns:a16="http://schemas.microsoft.com/office/drawing/2014/main" id="{9713CB94-D6EA-4296-BDE6-F71F03672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935704" y="3135060"/>
              <a:ext cx="914400" cy="914400"/>
            </a:xfrm>
            <a:prstGeom prst="rect">
              <a:avLst/>
            </a:prstGeom>
          </p:spPr>
        </p:pic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7972E432-52BF-444B-98A8-3C526A91581B}"/>
                </a:ext>
              </a:extLst>
            </p:cNvPr>
            <p:cNvSpPr/>
            <p:nvPr/>
          </p:nvSpPr>
          <p:spPr>
            <a:xfrm rot="16200000">
              <a:off x="470215" y="2777974"/>
              <a:ext cx="2511684" cy="498040"/>
            </a:xfrm>
            <a:custGeom>
              <a:avLst/>
              <a:gdLst>
                <a:gd name="connsiteX0" fmla="*/ 0 w 2417700"/>
                <a:gd name="connsiteY0" fmla="*/ 0 h 663038"/>
                <a:gd name="connsiteX1" fmla="*/ 2417700 w 2417700"/>
                <a:gd name="connsiteY1" fmla="*/ 0 h 663038"/>
                <a:gd name="connsiteX2" fmla="*/ 2417700 w 2417700"/>
                <a:gd name="connsiteY2" fmla="*/ 663038 h 663038"/>
                <a:gd name="connsiteX3" fmla="*/ 0 w 2417700"/>
                <a:gd name="connsiteY3" fmla="*/ 663038 h 663038"/>
                <a:gd name="connsiteX4" fmla="*/ 0 w 2417700"/>
                <a:gd name="connsiteY4" fmla="*/ 0 h 663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7700" h="663038">
                  <a:moveTo>
                    <a:pt x="0" y="0"/>
                  </a:moveTo>
                  <a:lnTo>
                    <a:pt x="2417700" y="0"/>
                  </a:lnTo>
                  <a:lnTo>
                    <a:pt x="2417700" y="663038"/>
                  </a:lnTo>
                  <a:lnTo>
                    <a:pt x="0" y="66303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035" tIns="26035" rIns="26035" bIns="26035" numCol="1" spcCol="1270" anchor="ctr" anchorCtr="0">
              <a:noAutofit/>
            </a:bodyPr>
            <a:lstStyle/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4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客户端工作负载</a:t>
              </a:r>
            </a:p>
          </p:txBody>
        </p:sp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69415DE4-D009-41BC-B489-672058D6D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7874" y="4006779"/>
              <a:ext cx="2707069" cy="163756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2445016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组合 68">
            <a:extLst>
              <a:ext uri="{FF2B5EF4-FFF2-40B4-BE49-F238E27FC236}">
                <a16:creationId xmlns:a16="http://schemas.microsoft.com/office/drawing/2014/main" id="{0FD493C2-05ED-1764-113C-3348FEBBC7A2}"/>
              </a:ext>
            </a:extLst>
          </p:cNvPr>
          <p:cNvGrpSpPr/>
          <p:nvPr/>
        </p:nvGrpSpPr>
        <p:grpSpPr>
          <a:xfrm>
            <a:off x="1835745" y="1109645"/>
            <a:ext cx="8520510" cy="4638710"/>
            <a:chOff x="1201830" y="1191832"/>
            <a:chExt cx="8520510" cy="4638710"/>
          </a:xfrm>
        </p:grpSpPr>
        <p:pic>
          <p:nvPicPr>
            <p:cNvPr id="9" name="图片 8" descr="深色网格抽象背景">
              <a:extLst>
                <a:ext uri="{FF2B5EF4-FFF2-40B4-BE49-F238E27FC236}">
                  <a16:creationId xmlns:a16="http://schemas.microsoft.com/office/drawing/2014/main" id="{9F829985-95E1-FDF1-40EC-88FA3F2B4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5056" y="2604224"/>
              <a:ext cx="3020579" cy="1699076"/>
            </a:xfrm>
            <a:prstGeom prst="rect">
              <a:avLst/>
            </a:prstGeom>
          </p:spPr>
        </p:pic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7F0FFBA9-44D9-2E03-84EA-9CE84F4E4EE2}"/>
                </a:ext>
              </a:extLst>
            </p:cNvPr>
            <p:cNvGrpSpPr/>
            <p:nvPr/>
          </p:nvGrpSpPr>
          <p:grpSpPr>
            <a:xfrm>
              <a:off x="1201830" y="1191832"/>
              <a:ext cx="1773896" cy="4385738"/>
              <a:chOff x="1092800" y="1203923"/>
              <a:chExt cx="1773896" cy="4385738"/>
            </a:xfrm>
          </p:grpSpPr>
          <p:pic>
            <p:nvPicPr>
              <p:cNvPr id="10" name="图形 9" descr="研究 纯色填充">
                <a:extLst>
                  <a:ext uri="{FF2B5EF4-FFF2-40B4-BE49-F238E27FC236}">
                    <a16:creationId xmlns:a16="http://schemas.microsoft.com/office/drawing/2014/main" id="{D17F6465-F139-0014-FEE5-6832ACD42A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550000" y="458212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1" name="图形 10" descr="清单 纯色填充">
                <a:extLst>
                  <a:ext uri="{FF2B5EF4-FFF2-40B4-BE49-F238E27FC236}">
                    <a16:creationId xmlns:a16="http://schemas.microsoft.com/office/drawing/2014/main" id="{BCDE1296-2A4E-8BAF-A5A8-2BD96D6598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550000" y="293959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" name="图形 11" descr="列表 纯色填充">
                <a:extLst>
                  <a:ext uri="{FF2B5EF4-FFF2-40B4-BE49-F238E27FC236}">
                    <a16:creationId xmlns:a16="http://schemas.microsoft.com/office/drawing/2014/main" id="{73E218EB-B618-055F-5E97-E1EA62C097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92800" y="120392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" name="图形 12" descr="列表 纯色填充">
                <a:extLst>
                  <a:ext uri="{FF2B5EF4-FFF2-40B4-BE49-F238E27FC236}">
                    <a16:creationId xmlns:a16="http://schemas.microsoft.com/office/drawing/2014/main" id="{6EBCA220-1C6C-A850-F1B1-4D2A4064D9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952296" y="120392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DAA2F5A6-FC30-F989-A153-701AF9F5FE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2"/>
                  </a:ext>
                </a:extLst>
              </a:blip>
              <a:stretch>
                <a:fillRect/>
              </a:stretch>
            </p:blipFill>
            <p:spPr>
              <a:xfrm>
                <a:off x="1252208" y="5054480"/>
                <a:ext cx="615458" cy="535181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75BB8162-F292-389F-11C2-EFCBCAB6D9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2"/>
                  </a:ext>
                </a:extLst>
              </a:blip>
              <a:stretch>
                <a:fillRect/>
              </a:stretch>
            </p:blipFill>
            <p:spPr>
              <a:xfrm>
                <a:off x="1252208" y="3396791"/>
                <a:ext cx="615458" cy="535181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12E7B286-3448-99E3-D0A9-7436AD7E62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2"/>
                  </a:ext>
                </a:extLst>
              </a:blip>
              <a:stretch>
                <a:fillRect/>
              </a:stretch>
            </p:blipFill>
            <p:spPr>
              <a:xfrm>
                <a:off x="1336838" y="1719498"/>
                <a:ext cx="615458" cy="535181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5C508488-6F87-AF90-2805-1125D120D9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4"/>
                  </a:ext>
                </a:extLst>
              </a:blip>
              <a:stretch>
                <a:fillRect/>
              </a:stretch>
            </p:blipFill>
            <p:spPr>
              <a:xfrm>
                <a:off x="1914943" y="1738977"/>
                <a:ext cx="672589" cy="496221"/>
              </a:xfrm>
              <a:prstGeom prst="rect">
                <a:avLst/>
              </a:prstGeom>
            </p:spPr>
          </p:pic>
        </p:grpSp>
        <p:pic>
          <p:nvPicPr>
            <p:cNvPr id="24" name="图形 23" descr="天使的脸轮廓 纯色填充">
              <a:extLst>
                <a:ext uri="{FF2B5EF4-FFF2-40B4-BE49-F238E27FC236}">
                  <a16:creationId xmlns:a16="http://schemas.microsoft.com/office/drawing/2014/main" id="{1BF86392-C582-73C8-1C4A-4E6140BA9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86075" y="4916142"/>
              <a:ext cx="914400" cy="914400"/>
            </a:xfrm>
            <a:prstGeom prst="rect">
              <a:avLst/>
            </a:prstGeom>
          </p:spPr>
        </p:pic>
        <p:pic>
          <p:nvPicPr>
            <p:cNvPr id="26" name="图形 25" descr="悲伤的脸轮廓 纯色填充">
              <a:extLst>
                <a:ext uri="{FF2B5EF4-FFF2-40B4-BE49-F238E27FC236}">
                  <a16:creationId xmlns:a16="http://schemas.microsoft.com/office/drawing/2014/main" id="{27F24475-CC33-BA5F-E0B7-522BAC7E2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668762" y="4884376"/>
              <a:ext cx="914400" cy="914400"/>
            </a:xfrm>
            <a:prstGeom prst="rect">
              <a:avLst/>
            </a:prstGeom>
          </p:spPr>
        </p:pic>
        <p:pic>
          <p:nvPicPr>
            <p:cNvPr id="28" name="图形 27" descr="上一步 纯色填充">
              <a:extLst>
                <a:ext uri="{FF2B5EF4-FFF2-40B4-BE49-F238E27FC236}">
                  <a16:creationId xmlns:a16="http://schemas.microsoft.com/office/drawing/2014/main" id="{F8F60F59-4287-7BD2-D912-1C8443C98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rot="8240505">
              <a:off x="2561834" y="3940355"/>
              <a:ext cx="793600" cy="793600"/>
            </a:xfrm>
            <a:prstGeom prst="rect">
              <a:avLst/>
            </a:prstGeom>
          </p:spPr>
        </p:pic>
        <p:pic>
          <p:nvPicPr>
            <p:cNvPr id="30" name="图形 29" descr="上一步 纯色填充">
              <a:extLst>
                <a:ext uri="{FF2B5EF4-FFF2-40B4-BE49-F238E27FC236}">
                  <a16:creationId xmlns:a16="http://schemas.microsoft.com/office/drawing/2014/main" id="{A255B85A-9C3E-2E61-AFC8-84BA84C52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 rot="2972028">
              <a:off x="2528917" y="2112198"/>
              <a:ext cx="792000" cy="792000"/>
            </a:xfrm>
            <a:prstGeom prst="rect">
              <a:avLst/>
            </a:prstGeom>
          </p:spPr>
        </p:pic>
        <p:pic>
          <p:nvPicPr>
            <p:cNvPr id="44" name="图形 43" descr="齿轮 纯色填充">
              <a:extLst>
                <a:ext uri="{FF2B5EF4-FFF2-40B4-BE49-F238E27FC236}">
                  <a16:creationId xmlns:a16="http://schemas.microsoft.com/office/drawing/2014/main" id="{DC294F20-3EAA-C3BF-83D6-2A40A159A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970603" y="2390723"/>
              <a:ext cx="2126077" cy="2126077"/>
            </a:xfrm>
            <a:prstGeom prst="rect">
              <a:avLst/>
            </a:prstGeom>
          </p:spPr>
        </p:pic>
        <p:pic>
          <p:nvPicPr>
            <p:cNvPr id="50" name="图形 49" descr="箭头: 直 纯色填充">
              <a:extLst>
                <a:ext uri="{FF2B5EF4-FFF2-40B4-BE49-F238E27FC236}">
                  <a16:creationId xmlns:a16="http://schemas.microsoft.com/office/drawing/2014/main" id="{7080B887-021C-317A-9674-4BCBCE366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 rot="10800000">
              <a:off x="6346507" y="2971800"/>
              <a:ext cx="878145" cy="914400"/>
            </a:xfrm>
            <a:prstGeom prst="rect">
              <a:avLst/>
            </a:prstGeom>
          </p:spPr>
        </p:pic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C1B2FBD2-58DB-ED8F-65BD-BFC33C0C2B46}"/>
                </a:ext>
              </a:extLst>
            </p:cNvPr>
            <p:cNvCxnSpPr>
              <a:cxnSpLocks/>
              <a:stCxn id="44" idx="2"/>
              <a:endCxn id="26" idx="0"/>
            </p:cNvCxnSpPr>
            <p:nvPr/>
          </p:nvCxnSpPr>
          <p:spPr>
            <a:xfrm flipH="1">
              <a:off x="7125962" y="4516800"/>
              <a:ext cx="907680" cy="367576"/>
            </a:xfrm>
            <a:prstGeom prst="straightConnector1">
              <a:avLst/>
            </a:prstGeom>
            <a:ln w="88900">
              <a:solidFill>
                <a:schemeClr val="accent4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9971576A-B130-E667-E688-646330B48474}"/>
                </a:ext>
              </a:extLst>
            </p:cNvPr>
            <p:cNvCxnSpPr>
              <a:cxnSpLocks/>
              <a:stCxn id="44" idx="2"/>
              <a:endCxn id="24" idx="0"/>
            </p:cNvCxnSpPr>
            <p:nvPr/>
          </p:nvCxnSpPr>
          <p:spPr>
            <a:xfrm>
              <a:off x="8033642" y="4516800"/>
              <a:ext cx="909633" cy="399342"/>
            </a:xfrm>
            <a:prstGeom prst="straightConnector1">
              <a:avLst/>
            </a:prstGeom>
            <a:ln w="88900">
              <a:solidFill>
                <a:schemeClr val="accent4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086730EA-57B4-51EE-ECA8-1F8ABCC3C71B}"/>
                </a:ext>
              </a:extLst>
            </p:cNvPr>
            <p:cNvSpPr txBox="1"/>
            <p:nvPr/>
          </p:nvSpPr>
          <p:spPr>
            <a:xfrm>
              <a:off x="2540190" y="2951243"/>
              <a:ext cx="677108" cy="90024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3200" b="1" dirty="0">
                  <a:latin typeface="仿宋" panose="02010609060101010101" pitchFamily="49" charset="-122"/>
                  <a:ea typeface="仿宋" panose="02010609060101010101" pitchFamily="49" charset="-122"/>
                </a:rPr>
                <a:t>编码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0A93A47F-8044-4553-FBF4-4AD1E8FB9F52}"/>
                </a:ext>
              </a:extLst>
            </p:cNvPr>
            <p:cNvSpPr txBox="1"/>
            <p:nvPr/>
          </p:nvSpPr>
          <p:spPr>
            <a:xfrm>
              <a:off x="6435286" y="1801144"/>
              <a:ext cx="32870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SAT/SMT </a:t>
              </a:r>
              <a:r>
                <a:rPr lang="zh-CN" altLang="en-US" sz="3200" b="1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求解器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5989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组合 68">
            <a:extLst>
              <a:ext uri="{FF2B5EF4-FFF2-40B4-BE49-F238E27FC236}">
                <a16:creationId xmlns:a16="http://schemas.microsoft.com/office/drawing/2014/main" id="{0FD493C2-05ED-1764-113C-3348FEBBC7A2}"/>
              </a:ext>
            </a:extLst>
          </p:cNvPr>
          <p:cNvGrpSpPr/>
          <p:nvPr/>
        </p:nvGrpSpPr>
        <p:grpSpPr>
          <a:xfrm>
            <a:off x="1835745" y="1109645"/>
            <a:ext cx="8198645" cy="4638710"/>
            <a:chOff x="1201830" y="1191832"/>
            <a:chExt cx="8198645" cy="4638710"/>
          </a:xfrm>
        </p:grpSpPr>
        <p:pic>
          <p:nvPicPr>
            <p:cNvPr id="9" name="图片 8" descr="深色网格抽象背景">
              <a:extLst>
                <a:ext uri="{FF2B5EF4-FFF2-40B4-BE49-F238E27FC236}">
                  <a16:creationId xmlns:a16="http://schemas.microsoft.com/office/drawing/2014/main" id="{9F829985-95E1-FDF1-40EC-88FA3F2B4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5056" y="2604224"/>
              <a:ext cx="3020579" cy="1699076"/>
            </a:xfrm>
            <a:prstGeom prst="rect">
              <a:avLst/>
            </a:prstGeom>
          </p:spPr>
        </p:pic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7F0FFBA9-44D9-2E03-84EA-9CE84F4E4EE2}"/>
                </a:ext>
              </a:extLst>
            </p:cNvPr>
            <p:cNvGrpSpPr/>
            <p:nvPr/>
          </p:nvGrpSpPr>
          <p:grpSpPr>
            <a:xfrm>
              <a:off x="1201830" y="1191832"/>
              <a:ext cx="1773896" cy="4385738"/>
              <a:chOff x="1092800" y="1203923"/>
              <a:chExt cx="1773896" cy="4385738"/>
            </a:xfrm>
          </p:grpSpPr>
          <p:pic>
            <p:nvPicPr>
              <p:cNvPr id="10" name="图形 9" descr="研究 纯色填充">
                <a:extLst>
                  <a:ext uri="{FF2B5EF4-FFF2-40B4-BE49-F238E27FC236}">
                    <a16:creationId xmlns:a16="http://schemas.microsoft.com/office/drawing/2014/main" id="{D17F6465-F139-0014-FEE5-6832ACD42A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550000" y="458212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1" name="图形 10" descr="清单 纯色填充">
                <a:extLst>
                  <a:ext uri="{FF2B5EF4-FFF2-40B4-BE49-F238E27FC236}">
                    <a16:creationId xmlns:a16="http://schemas.microsoft.com/office/drawing/2014/main" id="{BCDE1296-2A4E-8BAF-A5A8-2BD96D6598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550000" y="293959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" name="图形 11" descr="列表 纯色填充">
                <a:extLst>
                  <a:ext uri="{FF2B5EF4-FFF2-40B4-BE49-F238E27FC236}">
                    <a16:creationId xmlns:a16="http://schemas.microsoft.com/office/drawing/2014/main" id="{73E218EB-B618-055F-5E97-E1EA62C097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92800" y="120392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" name="图形 12" descr="列表 纯色填充">
                <a:extLst>
                  <a:ext uri="{FF2B5EF4-FFF2-40B4-BE49-F238E27FC236}">
                    <a16:creationId xmlns:a16="http://schemas.microsoft.com/office/drawing/2014/main" id="{6EBCA220-1C6C-A850-F1B1-4D2A4064D9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952296" y="120392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DAA2F5A6-FC30-F989-A153-701AF9F5FE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2"/>
                  </a:ext>
                </a:extLst>
              </a:blip>
              <a:stretch>
                <a:fillRect/>
              </a:stretch>
            </p:blipFill>
            <p:spPr>
              <a:xfrm>
                <a:off x="1252208" y="5054480"/>
                <a:ext cx="615458" cy="535181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75BB8162-F292-389F-11C2-EFCBCAB6D9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2"/>
                  </a:ext>
                </a:extLst>
              </a:blip>
              <a:stretch>
                <a:fillRect/>
              </a:stretch>
            </p:blipFill>
            <p:spPr>
              <a:xfrm>
                <a:off x="1252208" y="3396791"/>
                <a:ext cx="615458" cy="535181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12E7B286-3448-99E3-D0A9-7436AD7E62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2"/>
                  </a:ext>
                </a:extLst>
              </a:blip>
              <a:stretch>
                <a:fillRect/>
              </a:stretch>
            </p:blipFill>
            <p:spPr>
              <a:xfrm>
                <a:off x="1336838" y="1719498"/>
                <a:ext cx="615458" cy="535181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5C508488-6F87-AF90-2805-1125D120D9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4"/>
                  </a:ext>
                </a:extLst>
              </a:blip>
              <a:stretch>
                <a:fillRect/>
              </a:stretch>
            </p:blipFill>
            <p:spPr>
              <a:xfrm>
                <a:off x="1914943" y="1738977"/>
                <a:ext cx="672589" cy="496221"/>
              </a:xfrm>
              <a:prstGeom prst="rect">
                <a:avLst/>
              </a:prstGeom>
            </p:spPr>
          </p:pic>
        </p:grpSp>
        <p:pic>
          <p:nvPicPr>
            <p:cNvPr id="24" name="图形 23" descr="天使的脸轮廓 纯色填充">
              <a:extLst>
                <a:ext uri="{FF2B5EF4-FFF2-40B4-BE49-F238E27FC236}">
                  <a16:creationId xmlns:a16="http://schemas.microsoft.com/office/drawing/2014/main" id="{1BF86392-C582-73C8-1C4A-4E6140BA9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86075" y="4916142"/>
              <a:ext cx="914400" cy="914400"/>
            </a:xfrm>
            <a:prstGeom prst="rect">
              <a:avLst/>
            </a:prstGeom>
          </p:spPr>
        </p:pic>
        <p:pic>
          <p:nvPicPr>
            <p:cNvPr id="26" name="图形 25" descr="悲伤的脸轮廓 纯色填充">
              <a:extLst>
                <a:ext uri="{FF2B5EF4-FFF2-40B4-BE49-F238E27FC236}">
                  <a16:creationId xmlns:a16="http://schemas.microsoft.com/office/drawing/2014/main" id="{27F24475-CC33-BA5F-E0B7-522BAC7E2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668762" y="4884376"/>
              <a:ext cx="914400" cy="914400"/>
            </a:xfrm>
            <a:prstGeom prst="rect">
              <a:avLst/>
            </a:prstGeom>
          </p:spPr>
        </p:pic>
        <p:pic>
          <p:nvPicPr>
            <p:cNvPr id="28" name="图形 27" descr="上一步 纯色填充">
              <a:extLst>
                <a:ext uri="{FF2B5EF4-FFF2-40B4-BE49-F238E27FC236}">
                  <a16:creationId xmlns:a16="http://schemas.microsoft.com/office/drawing/2014/main" id="{F8F60F59-4287-7BD2-D912-1C8443C98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rot="8240505">
              <a:off x="2561834" y="4194356"/>
              <a:ext cx="793600" cy="793600"/>
            </a:xfrm>
            <a:prstGeom prst="rect">
              <a:avLst/>
            </a:prstGeom>
          </p:spPr>
        </p:pic>
        <p:pic>
          <p:nvPicPr>
            <p:cNvPr id="30" name="图形 29" descr="上一步 纯色填充">
              <a:extLst>
                <a:ext uri="{FF2B5EF4-FFF2-40B4-BE49-F238E27FC236}">
                  <a16:creationId xmlns:a16="http://schemas.microsoft.com/office/drawing/2014/main" id="{A255B85A-9C3E-2E61-AFC8-84BA84C52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 rot="2972028">
              <a:off x="2528917" y="1959793"/>
              <a:ext cx="792000" cy="792000"/>
            </a:xfrm>
            <a:prstGeom prst="rect">
              <a:avLst/>
            </a:prstGeom>
          </p:spPr>
        </p:pic>
        <p:pic>
          <p:nvPicPr>
            <p:cNvPr id="44" name="图形 43" descr="齿轮 纯色填充">
              <a:extLst>
                <a:ext uri="{FF2B5EF4-FFF2-40B4-BE49-F238E27FC236}">
                  <a16:creationId xmlns:a16="http://schemas.microsoft.com/office/drawing/2014/main" id="{DC294F20-3EAA-C3BF-83D6-2A40A159A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970603" y="2390723"/>
              <a:ext cx="2126077" cy="2126077"/>
            </a:xfrm>
            <a:prstGeom prst="rect">
              <a:avLst/>
            </a:prstGeom>
          </p:spPr>
        </p:pic>
        <p:pic>
          <p:nvPicPr>
            <p:cNvPr id="50" name="图形 49" descr="箭头: 直 纯色填充">
              <a:extLst>
                <a:ext uri="{FF2B5EF4-FFF2-40B4-BE49-F238E27FC236}">
                  <a16:creationId xmlns:a16="http://schemas.microsoft.com/office/drawing/2014/main" id="{7080B887-021C-317A-9674-4BCBCE366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 rot="10800000">
              <a:off x="6346507" y="2971800"/>
              <a:ext cx="878145" cy="914400"/>
            </a:xfrm>
            <a:prstGeom prst="rect">
              <a:avLst/>
            </a:prstGeom>
          </p:spPr>
        </p:pic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C1B2FBD2-58DB-ED8F-65BD-BFC33C0C2B46}"/>
                </a:ext>
              </a:extLst>
            </p:cNvPr>
            <p:cNvCxnSpPr>
              <a:cxnSpLocks/>
              <a:stCxn id="44" idx="2"/>
              <a:endCxn id="26" idx="0"/>
            </p:cNvCxnSpPr>
            <p:nvPr/>
          </p:nvCxnSpPr>
          <p:spPr>
            <a:xfrm flipH="1">
              <a:off x="7125962" y="4516800"/>
              <a:ext cx="907680" cy="367576"/>
            </a:xfrm>
            <a:prstGeom prst="straightConnector1">
              <a:avLst/>
            </a:prstGeom>
            <a:ln w="88900">
              <a:solidFill>
                <a:schemeClr val="accent4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9971576A-B130-E667-E688-646330B48474}"/>
                </a:ext>
              </a:extLst>
            </p:cNvPr>
            <p:cNvCxnSpPr>
              <a:cxnSpLocks/>
              <a:stCxn id="44" idx="2"/>
              <a:endCxn id="24" idx="0"/>
            </p:cNvCxnSpPr>
            <p:nvPr/>
          </p:nvCxnSpPr>
          <p:spPr>
            <a:xfrm>
              <a:off x="8033642" y="4516800"/>
              <a:ext cx="909633" cy="399342"/>
            </a:xfrm>
            <a:prstGeom prst="straightConnector1">
              <a:avLst/>
            </a:prstGeom>
            <a:ln w="88900">
              <a:solidFill>
                <a:schemeClr val="accent4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086730EA-57B4-51EE-ECA8-1F8ABCC3C71B}"/>
                </a:ext>
              </a:extLst>
            </p:cNvPr>
            <p:cNvSpPr txBox="1"/>
            <p:nvPr/>
          </p:nvSpPr>
          <p:spPr>
            <a:xfrm>
              <a:off x="2581046" y="2796850"/>
              <a:ext cx="677108" cy="131382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accent6"/>
                  </a:solidFill>
                  <a:latin typeface="Bahnschrift Light Condensed" panose="020B0502040204020203" pitchFamily="34" charset="0"/>
                  <a:ea typeface="仿宋" panose="02010609060101010101" pitchFamily="49" charset="-122"/>
                </a:rPr>
                <a:t>Encoding</a:t>
              </a:r>
              <a:endParaRPr lang="zh-CN" altLang="en-US" sz="3200" b="1" dirty="0">
                <a:solidFill>
                  <a:schemeClr val="accent6"/>
                </a:solidFill>
                <a:latin typeface="Bahnschrift Light Condensed" panose="020B0502040204020203" pitchFamily="34" charset="0"/>
                <a:ea typeface="仿宋" panose="02010609060101010101" pitchFamily="49" charset="-122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0A93A47F-8044-4553-FBF4-4AD1E8FB9F52}"/>
                </a:ext>
              </a:extLst>
            </p:cNvPr>
            <p:cNvSpPr txBox="1"/>
            <p:nvPr/>
          </p:nvSpPr>
          <p:spPr>
            <a:xfrm>
              <a:off x="6883326" y="1813844"/>
              <a:ext cx="23006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accent6"/>
                  </a:solidFill>
                  <a:latin typeface="Bahnschrift Light Condensed" panose="020B0502040204020203" pitchFamily="34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SAT/SMT Solver</a:t>
              </a:r>
              <a:endParaRPr lang="zh-CN" altLang="en-US" sz="3200" b="1" dirty="0">
                <a:solidFill>
                  <a:schemeClr val="accent6"/>
                </a:solidFill>
                <a:latin typeface="Bahnschrift Light Condensed" panose="020B0502040204020203" pitchFamily="34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2917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F5C770C8-B740-88DE-D7DB-BDC822DAB34C}"/>
              </a:ext>
            </a:extLst>
          </p:cNvPr>
          <p:cNvGrpSpPr/>
          <p:nvPr/>
        </p:nvGrpSpPr>
        <p:grpSpPr>
          <a:xfrm>
            <a:off x="9862939" y="-253537"/>
            <a:ext cx="2892201" cy="796620"/>
            <a:chOff x="5235798" y="0"/>
            <a:chExt cx="2892201" cy="796620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0D5BF8A8-DEC7-CAF5-9D64-0DAED2C1F631}"/>
                </a:ext>
              </a:extLst>
            </p:cNvPr>
            <p:cNvSpPr/>
            <p:nvPr/>
          </p:nvSpPr>
          <p:spPr>
            <a:xfrm>
              <a:off x="5235798" y="0"/>
              <a:ext cx="2892201" cy="796620"/>
            </a:xfrm>
            <a:prstGeom prst="roundRect">
              <a:avLst>
                <a:gd name="adj" fmla="val 10000"/>
              </a:avLst>
            </a:prstGeom>
            <a:solidFill>
              <a:srgbClr val="7030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42" name="矩形: 圆角 4">
              <a:extLst>
                <a:ext uri="{FF2B5EF4-FFF2-40B4-BE49-F238E27FC236}">
                  <a16:creationId xmlns:a16="http://schemas.microsoft.com/office/drawing/2014/main" id="{6DC2058D-1EB7-EF82-03D6-0E151E6E7B3A}"/>
                </a:ext>
              </a:extLst>
            </p:cNvPr>
            <p:cNvSpPr txBox="1"/>
            <p:nvPr/>
          </p:nvSpPr>
          <p:spPr>
            <a:xfrm>
              <a:off x="5259130" y="23332"/>
              <a:ext cx="2845537" cy="7499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kern="1200" dirty="0">
                  <a:latin typeface="仿宋" panose="02010609060101010101" pitchFamily="49" charset="-122"/>
                  <a:ea typeface="仿宋" panose="02010609060101010101" pitchFamily="49" charset="-122"/>
                </a:rPr>
                <a:t>调研相关工作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213A39B-C96D-5B4E-C87A-43E290E49060}"/>
              </a:ext>
            </a:extLst>
          </p:cNvPr>
          <p:cNvGrpSpPr/>
          <p:nvPr/>
        </p:nvGrpSpPr>
        <p:grpSpPr>
          <a:xfrm>
            <a:off x="9586275" y="1559058"/>
            <a:ext cx="3445535" cy="756386"/>
            <a:chOff x="4682464" y="2232888"/>
            <a:chExt cx="3445535" cy="756386"/>
          </a:xfrm>
        </p:grpSpPr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889D1008-1464-2158-F658-5EE539CEDBE9}"/>
                </a:ext>
              </a:extLst>
            </p:cNvPr>
            <p:cNvSpPr/>
            <p:nvPr/>
          </p:nvSpPr>
          <p:spPr>
            <a:xfrm>
              <a:off x="4682464" y="2232888"/>
              <a:ext cx="3445535" cy="75638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40" name="矩形: 圆角 8">
              <a:extLst>
                <a:ext uri="{FF2B5EF4-FFF2-40B4-BE49-F238E27FC236}">
                  <a16:creationId xmlns:a16="http://schemas.microsoft.com/office/drawing/2014/main" id="{08FC98FD-67EB-8964-B81C-584F6DB6CB37}"/>
                </a:ext>
              </a:extLst>
            </p:cNvPr>
            <p:cNvSpPr txBox="1"/>
            <p:nvPr/>
          </p:nvSpPr>
          <p:spPr>
            <a:xfrm>
              <a:off x="4704618" y="2255042"/>
              <a:ext cx="3401227" cy="7120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kern="1200" dirty="0">
                  <a:latin typeface="仿宋" panose="02010609060101010101" pitchFamily="49" charset="-122"/>
                  <a:ea typeface="仿宋" panose="02010609060101010101" pitchFamily="49" charset="-122"/>
                </a:rPr>
                <a:t>确定研究切入点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1A5D599-B8EC-F78E-32B7-936D16FE89CC}"/>
              </a:ext>
            </a:extLst>
          </p:cNvPr>
          <p:cNvGrpSpPr/>
          <p:nvPr/>
        </p:nvGrpSpPr>
        <p:grpSpPr>
          <a:xfrm>
            <a:off x="9707445" y="3489852"/>
            <a:ext cx="3203193" cy="730935"/>
            <a:chOff x="4924806" y="3550337"/>
            <a:chExt cx="3203193" cy="730935"/>
          </a:xfrm>
        </p:grpSpPr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1FFB1420-CC8B-86F3-BFF8-CE7D6BC3D752}"/>
                </a:ext>
              </a:extLst>
            </p:cNvPr>
            <p:cNvSpPr/>
            <p:nvPr/>
          </p:nvSpPr>
          <p:spPr>
            <a:xfrm>
              <a:off x="4924806" y="3550337"/>
              <a:ext cx="3203193" cy="730935"/>
            </a:xfrm>
            <a:prstGeom prst="roundRect">
              <a:avLst>
                <a:gd name="adj" fmla="val 10000"/>
              </a:avLst>
            </a:pr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8" name="矩形: 圆角 12">
              <a:extLst>
                <a:ext uri="{FF2B5EF4-FFF2-40B4-BE49-F238E27FC236}">
                  <a16:creationId xmlns:a16="http://schemas.microsoft.com/office/drawing/2014/main" id="{20257634-D96C-91DF-598A-EE29D1E32482}"/>
                </a:ext>
              </a:extLst>
            </p:cNvPr>
            <p:cNvSpPr txBox="1"/>
            <p:nvPr/>
          </p:nvSpPr>
          <p:spPr>
            <a:xfrm>
              <a:off x="4946214" y="3571745"/>
              <a:ext cx="3160377" cy="6881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kern="1200" dirty="0">
                  <a:latin typeface="仿宋" panose="02010609060101010101" pitchFamily="49" charset="-122"/>
                  <a:ea typeface="仿宋" panose="02010609060101010101" pitchFamily="49" charset="-122"/>
                </a:rPr>
                <a:t>解决关键科学问题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8870C92-9A7D-8FB7-C744-40E4E08201C8}"/>
              </a:ext>
            </a:extLst>
          </p:cNvPr>
          <p:cNvGrpSpPr/>
          <p:nvPr/>
        </p:nvGrpSpPr>
        <p:grpSpPr>
          <a:xfrm>
            <a:off x="10071766" y="5467130"/>
            <a:ext cx="2474549" cy="619783"/>
            <a:chOff x="5653450" y="5481156"/>
            <a:chExt cx="2474549" cy="619783"/>
          </a:xfrm>
        </p:grpSpPr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450B0244-0C1E-6544-AC5B-70F29AE976A7}"/>
                </a:ext>
              </a:extLst>
            </p:cNvPr>
            <p:cNvSpPr/>
            <p:nvPr/>
          </p:nvSpPr>
          <p:spPr>
            <a:xfrm>
              <a:off x="5653450" y="5481156"/>
              <a:ext cx="2474549" cy="619783"/>
            </a:xfrm>
            <a:prstGeom prst="roundRect">
              <a:avLst>
                <a:gd name="adj" fmla="val 10000"/>
              </a:avLst>
            </a:pr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6" name="矩形: 圆角 16">
              <a:extLst>
                <a:ext uri="{FF2B5EF4-FFF2-40B4-BE49-F238E27FC236}">
                  <a16:creationId xmlns:a16="http://schemas.microsoft.com/office/drawing/2014/main" id="{8F5B859A-45BC-373F-D2D1-2AABFD68ACEF}"/>
                </a:ext>
              </a:extLst>
            </p:cNvPr>
            <p:cNvSpPr txBox="1"/>
            <p:nvPr/>
          </p:nvSpPr>
          <p:spPr>
            <a:xfrm>
              <a:off x="5671603" y="5499309"/>
              <a:ext cx="2438243" cy="5834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kern="1200" dirty="0">
                  <a:latin typeface="仿宋" panose="02010609060101010101" pitchFamily="49" charset="-122"/>
                  <a:ea typeface="仿宋" panose="02010609060101010101" pitchFamily="49" charset="-122"/>
                </a:rPr>
                <a:t>开发原型工具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E4D849C-D607-94D0-0BFC-36F462C5388D}"/>
              </a:ext>
            </a:extLst>
          </p:cNvPr>
          <p:cNvGrpSpPr/>
          <p:nvPr/>
        </p:nvGrpSpPr>
        <p:grpSpPr>
          <a:xfrm>
            <a:off x="9945026" y="6728659"/>
            <a:ext cx="2728034" cy="648922"/>
            <a:chOff x="5399965" y="7406635"/>
            <a:chExt cx="2728034" cy="533251"/>
          </a:xfrm>
        </p:grpSpPr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C37B51C4-C405-A764-9261-E20C8C40DBEB}"/>
                </a:ext>
              </a:extLst>
            </p:cNvPr>
            <p:cNvSpPr/>
            <p:nvPr/>
          </p:nvSpPr>
          <p:spPr>
            <a:xfrm>
              <a:off x="5399965" y="7406635"/>
              <a:ext cx="2728034" cy="533251"/>
            </a:xfrm>
            <a:prstGeom prst="roundRect">
              <a:avLst>
                <a:gd name="adj" fmla="val 10000"/>
              </a:avLst>
            </a:pr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4" name="矩形: 圆角 20">
              <a:extLst>
                <a:ext uri="{FF2B5EF4-FFF2-40B4-BE49-F238E27FC236}">
                  <a16:creationId xmlns:a16="http://schemas.microsoft.com/office/drawing/2014/main" id="{67A51EFB-13B0-4107-CF6A-6C50B7C8446A}"/>
                </a:ext>
              </a:extLst>
            </p:cNvPr>
            <p:cNvSpPr txBox="1"/>
            <p:nvPr/>
          </p:nvSpPr>
          <p:spPr>
            <a:xfrm>
              <a:off x="5415583" y="7422253"/>
              <a:ext cx="2696798" cy="5020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kern="1200" dirty="0">
                  <a:latin typeface="仿宋" panose="02010609060101010101" pitchFamily="49" charset="-122"/>
                  <a:ea typeface="仿宋" panose="02010609060101010101" pitchFamily="49" charset="-122"/>
                </a:rPr>
                <a:t>实验设计与分析</a:t>
              </a:r>
            </a:p>
          </p:txBody>
        </p:sp>
      </p:grp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EB1023E3-EF27-37C3-1DB6-73C4B34940B1}"/>
              </a:ext>
            </a:extLst>
          </p:cNvPr>
          <p:cNvCxnSpPr>
            <a:cxnSpLocks/>
            <a:stCxn id="42" idx="2"/>
            <a:endCxn id="40" idx="0"/>
          </p:cNvCxnSpPr>
          <p:nvPr/>
        </p:nvCxnSpPr>
        <p:spPr>
          <a:xfrm>
            <a:off x="11309040" y="519751"/>
            <a:ext cx="3" cy="1061461"/>
          </a:xfrm>
          <a:prstGeom prst="straightConnector1">
            <a:avLst/>
          </a:prstGeom>
          <a:ln w="152400" cap="sq">
            <a:solidFill>
              <a:schemeClr val="accent1">
                <a:alpha val="40000"/>
              </a:schemeClr>
            </a:solidFill>
            <a:miter lim="800000"/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9D0D7756-5FAA-CB87-6D4F-DE37E51ACABD}"/>
              </a:ext>
            </a:extLst>
          </p:cNvPr>
          <p:cNvCxnSpPr>
            <a:cxnSpLocks/>
            <a:stCxn id="40" idx="2"/>
            <a:endCxn id="38" idx="0"/>
          </p:cNvCxnSpPr>
          <p:nvPr/>
        </p:nvCxnSpPr>
        <p:spPr>
          <a:xfrm flipH="1">
            <a:off x="11309042" y="2293290"/>
            <a:ext cx="1" cy="1217970"/>
          </a:xfrm>
          <a:prstGeom prst="straightConnector1">
            <a:avLst/>
          </a:prstGeom>
          <a:ln w="152400" cap="sq">
            <a:solidFill>
              <a:schemeClr val="accent1">
                <a:alpha val="40000"/>
              </a:schemeClr>
            </a:solidFill>
            <a:miter lim="800000"/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337FBC6-9AC5-CA3A-8E70-8F4B99899C89}"/>
              </a:ext>
            </a:extLst>
          </p:cNvPr>
          <p:cNvCxnSpPr>
            <a:cxnSpLocks/>
            <a:stCxn id="38" idx="2"/>
            <a:endCxn id="36" idx="0"/>
          </p:cNvCxnSpPr>
          <p:nvPr/>
        </p:nvCxnSpPr>
        <p:spPr>
          <a:xfrm flipH="1">
            <a:off x="11309041" y="4199379"/>
            <a:ext cx="1" cy="1285904"/>
          </a:xfrm>
          <a:prstGeom prst="straightConnector1">
            <a:avLst/>
          </a:prstGeom>
          <a:ln w="152400" cap="sq">
            <a:solidFill>
              <a:schemeClr val="accent1">
                <a:alpha val="40000"/>
              </a:schemeClr>
            </a:solidFill>
            <a:miter lim="800000"/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7195C09-0B94-8C3E-BE72-F3705D815EF5}"/>
              </a:ext>
            </a:extLst>
          </p:cNvPr>
          <p:cNvCxnSpPr>
            <a:cxnSpLocks/>
            <a:stCxn id="36" idx="2"/>
            <a:endCxn id="34" idx="0"/>
          </p:cNvCxnSpPr>
          <p:nvPr/>
        </p:nvCxnSpPr>
        <p:spPr>
          <a:xfrm>
            <a:off x="11309041" y="6068760"/>
            <a:ext cx="2" cy="678905"/>
          </a:xfrm>
          <a:prstGeom prst="straightConnector1">
            <a:avLst/>
          </a:prstGeom>
          <a:ln w="152400" cap="sq">
            <a:solidFill>
              <a:schemeClr val="accent1">
                <a:alpha val="40000"/>
              </a:schemeClr>
            </a:solidFill>
            <a:miter lim="800000"/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879C695F-432C-D1EE-CF3B-E57C4AA8F678}"/>
              </a:ext>
            </a:extLst>
          </p:cNvPr>
          <p:cNvGrpSpPr/>
          <p:nvPr/>
        </p:nvGrpSpPr>
        <p:grpSpPr>
          <a:xfrm>
            <a:off x="1744206" y="2672614"/>
            <a:ext cx="1739223" cy="756386"/>
            <a:chOff x="4682464" y="2232888"/>
            <a:chExt cx="3445535" cy="756386"/>
          </a:xfrm>
        </p:grpSpPr>
        <p:sp>
          <p:nvSpPr>
            <p:cNvPr id="70" name="矩形: 圆角 69">
              <a:extLst>
                <a:ext uri="{FF2B5EF4-FFF2-40B4-BE49-F238E27FC236}">
                  <a16:creationId xmlns:a16="http://schemas.microsoft.com/office/drawing/2014/main" id="{58513005-85E7-D02F-B83C-846CB8D3B4FF}"/>
                </a:ext>
              </a:extLst>
            </p:cNvPr>
            <p:cNvSpPr/>
            <p:nvPr/>
          </p:nvSpPr>
          <p:spPr>
            <a:xfrm>
              <a:off x="4682464" y="2232888"/>
              <a:ext cx="3445535" cy="75638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71" name="矩形: 圆角 8">
              <a:extLst>
                <a:ext uri="{FF2B5EF4-FFF2-40B4-BE49-F238E27FC236}">
                  <a16:creationId xmlns:a16="http://schemas.microsoft.com/office/drawing/2014/main" id="{BBF889C4-A3B9-70D7-C839-EE3E1297B15B}"/>
                </a:ext>
              </a:extLst>
            </p:cNvPr>
            <p:cNvSpPr txBox="1"/>
            <p:nvPr/>
          </p:nvSpPr>
          <p:spPr>
            <a:xfrm>
              <a:off x="4704618" y="2255042"/>
              <a:ext cx="3401227" cy="7120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5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SAT Solver</a:t>
              </a:r>
              <a:endParaRPr lang="zh-CN" altLang="en-US" sz="2500" kern="12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6FDCD29F-E897-E1FB-D00B-0E827A060170}"/>
              </a:ext>
            </a:extLst>
          </p:cNvPr>
          <p:cNvCxnSpPr>
            <a:cxnSpLocks/>
          </p:cNvCxnSpPr>
          <p:nvPr/>
        </p:nvCxnSpPr>
        <p:spPr>
          <a:xfrm flipH="1">
            <a:off x="9150601" y="4862533"/>
            <a:ext cx="1548879" cy="674379"/>
          </a:xfrm>
          <a:prstGeom prst="straightConnector1">
            <a:avLst/>
          </a:prstGeom>
          <a:ln w="152400" cap="sq">
            <a:solidFill>
              <a:schemeClr val="accent1">
                <a:alpha val="40000"/>
              </a:schemeClr>
            </a:solidFill>
            <a:miter lim="800000"/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AE06A620-AB28-1C38-D98C-24500A01B3AA}"/>
              </a:ext>
            </a:extLst>
          </p:cNvPr>
          <p:cNvGrpSpPr/>
          <p:nvPr/>
        </p:nvGrpSpPr>
        <p:grpSpPr>
          <a:xfrm>
            <a:off x="6096000" y="2672614"/>
            <a:ext cx="2055222" cy="756386"/>
            <a:chOff x="4682464" y="2232888"/>
            <a:chExt cx="3445535" cy="756386"/>
          </a:xfrm>
        </p:grpSpPr>
        <p:sp>
          <p:nvSpPr>
            <p:cNvPr id="76" name="矩形: 圆角 75">
              <a:extLst>
                <a:ext uri="{FF2B5EF4-FFF2-40B4-BE49-F238E27FC236}">
                  <a16:creationId xmlns:a16="http://schemas.microsoft.com/office/drawing/2014/main" id="{799B9D2F-4000-9E1E-F433-FF7817A6F6FF}"/>
                </a:ext>
              </a:extLst>
            </p:cNvPr>
            <p:cNvSpPr/>
            <p:nvPr/>
          </p:nvSpPr>
          <p:spPr>
            <a:xfrm>
              <a:off x="4682464" y="2232888"/>
              <a:ext cx="3445535" cy="75638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77" name="矩形: 圆角 8">
              <a:extLst>
                <a:ext uri="{FF2B5EF4-FFF2-40B4-BE49-F238E27FC236}">
                  <a16:creationId xmlns:a16="http://schemas.microsoft.com/office/drawing/2014/main" id="{5132C4BC-73EA-8D5E-554A-A346335A5FA4}"/>
                </a:ext>
              </a:extLst>
            </p:cNvPr>
            <p:cNvSpPr txBox="1"/>
            <p:nvPr/>
          </p:nvSpPr>
          <p:spPr>
            <a:xfrm>
              <a:off x="4704618" y="2255042"/>
              <a:ext cx="3401227" cy="7120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5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Theory</a:t>
              </a:r>
              <a:r>
                <a:rPr lang="en-US" altLang="zh-CN" sz="25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 Solver</a:t>
              </a:r>
              <a:endParaRPr lang="zh-CN" altLang="en-US" sz="2500" kern="12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79" name="文本框 78">
            <a:extLst>
              <a:ext uri="{FF2B5EF4-FFF2-40B4-BE49-F238E27FC236}">
                <a16:creationId xmlns:a16="http://schemas.microsoft.com/office/drawing/2014/main" id="{C4D723BC-0FFC-1FFE-44A9-5863BD29D6E8}"/>
              </a:ext>
            </a:extLst>
          </p:cNvPr>
          <p:cNvSpPr txBox="1"/>
          <p:nvPr/>
        </p:nvSpPr>
        <p:spPr>
          <a:xfrm>
            <a:off x="1923376" y="1119547"/>
            <a:ext cx="1548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SMT 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公式</a:t>
            </a:r>
          </a:p>
        </p:txBody>
      </p:sp>
    </p:spTree>
    <p:extLst>
      <p:ext uri="{BB962C8B-B14F-4D97-AF65-F5344CB8AC3E}">
        <p14:creationId xmlns:p14="http://schemas.microsoft.com/office/powerpoint/2010/main" val="3866944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ACA75F4F-27A2-9056-A7D1-CDA5FB8D81E6}"/>
              </a:ext>
            </a:extLst>
          </p:cNvPr>
          <p:cNvGrpSpPr/>
          <p:nvPr/>
        </p:nvGrpSpPr>
        <p:grpSpPr>
          <a:xfrm>
            <a:off x="-839811" y="-652630"/>
            <a:ext cx="13871621" cy="8163259"/>
            <a:chOff x="-81021" y="649516"/>
            <a:chExt cx="13871621" cy="816325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C74C77EE-2E51-1581-F0A0-95D163ADACDD}"/>
                </a:ext>
              </a:extLst>
            </p:cNvPr>
            <p:cNvGrpSpPr/>
            <p:nvPr/>
          </p:nvGrpSpPr>
          <p:grpSpPr>
            <a:xfrm>
              <a:off x="135499" y="649516"/>
              <a:ext cx="9884379" cy="1594807"/>
              <a:chOff x="3315" y="2644"/>
              <a:chExt cx="6357560" cy="1707539"/>
            </a:xfrm>
            <a:solidFill>
              <a:srgbClr val="7030A0"/>
            </a:solidFill>
          </p:grpSpPr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1265AA17-57AF-F7F7-8C08-33385FB99155}"/>
                  </a:ext>
                </a:extLst>
              </p:cNvPr>
              <p:cNvSpPr/>
              <p:nvPr/>
            </p:nvSpPr>
            <p:spPr>
              <a:xfrm>
                <a:off x="3315" y="2644"/>
                <a:ext cx="6357560" cy="1707539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" name="矩形: 圆角 4">
                <a:extLst>
                  <a:ext uri="{FF2B5EF4-FFF2-40B4-BE49-F238E27FC236}">
                    <a16:creationId xmlns:a16="http://schemas.microsoft.com/office/drawing/2014/main" id="{969B7442-81A3-432F-D664-0CF01F4875A7}"/>
                  </a:ext>
                </a:extLst>
              </p:cNvPr>
              <p:cNvSpPr txBox="1"/>
              <p:nvPr/>
            </p:nvSpPr>
            <p:spPr>
              <a:xfrm>
                <a:off x="53327" y="52656"/>
                <a:ext cx="6257536" cy="1607515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47650" tIns="247650" rIns="247650" bIns="247650" numCol="1" spcCol="1270" anchor="ctr" anchorCtr="0">
                <a:noAutofit/>
              </a:bodyPr>
              <a:lstStyle/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多处理器领域、分布式系统领域相关验证技术</a:t>
                </a:r>
                <a:endParaRPr lang="en-US" altLang="zh-CN" sz="25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25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SAT/SMT </a:t>
                </a:r>
                <a:r>
                  <a:rPr lang="zh-CN" altLang="en-US" sz="25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编码与求解技术</a:t>
                </a:r>
                <a:endParaRPr lang="en-US" altLang="zh-CN" sz="25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25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程序分析技术</a:t>
                </a:r>
                <a:endParaRPr lang="en-US" altLang="zh-CN" sz="25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7C67684-B0BE-E0DB-7F23-24AE4865A11E}"/>
                </a:ext>
              </a:extLst>
            </p:cNvPr>
            <p:cNvGrpSpPr/>
            <p:nvPr/>
          </p:nvGrpSpPr>
          <p:grpSpPr>
            <a:xfrm>
              <a:off x="425310" y="2744188"/>
              <a:ext cx="2018591" cy="1027717"/>
              <a:chOff x="3315" y="1853757"/>
              <a:chExt cx="3083643" cy="1707539"/>
            </a:xfrm>
          </p:grpSpPr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7C3D852E-D246-E93C-8070-1A93E10BCE47}"/>
                  </a:ext>
                </a:extLst>
              </p:cNvPr>
              <p:cNvSpPr/>
              <p:nvPr/>
            </p:nvSpPr>
            <p:spPr>
              <a:xfrm>
                <a:off x="3315" y="1853757"/>
                <a:ext cx="3083643" cy="170753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" name="矩形: 圆角 6">
                <a:extLst>
                  <a:ext uri="{FF2B5EF4-FFF2-40B4-BE49-F238E27FC236}">
                    <a16:creationId xmlns:a16="http://schemas.microsoft.com/office/drawing/2014/main" id="{41D8CFE9-ACC7-0F63-33C1-877E2C0260DE}"/>
                  </a:ext>
                </a:extLst>
              </p:cNvPr>
              <p:cNvSpPr txBox="1"/>
              <p:nvPr/>
            </p:nvSpPr>
            <p:spPr>
              <a:xfrm>
                <a:off x="53327" y="1903769"/>
                <a:ext cx="2983619" cy="160751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4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客户程序</a:t>
                </a:r>
                <a:endParaRPr lang="en-US" altLang="zh-CN" sz="2400" kern="12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4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（操作语义）</a:t>
                </a: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CCE69A2-ADEC-E4FA-9FD6-E8C8871D8C60}"/>
                </a:ext>
              </a:extLst>
            </p:cNvPr>
            <p:cNvGrpSpPr/>
            <p:nvPr/>
          </p:nvGrpSpPr>
          <p:grpSpPr>
            <a:xfrm>
              <a:off x="3153348" y="2744188"/>
              <a:ext cx="2620686" cy="997617"/>
              <a:chOff x="4104505" y="1854729"/>
              <a:chExt cx="1928812" cy="1709208"/>
            </a:xfrm>
          </p:grpSpPr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E7C88150-86E9-D949-C016-0F6FD47424B5}"/>
                  </a:ext>
                </a:extLst>
              </p:cNvPr>
              <p:cNvSpPr/>
              <p:nvPr/>
            </p:nvSpPr>
            <p:spPr>
              <a:xfrm>
                <a:off x="4104505" y="1854729"/>
                <a:ext cx="1928812" cy="1709208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矩形: 圆角 4">
                <a:extLst>
                  <a:ext uri="{FF2B5EF4-FFF2-40B4-BE49-F238E27FC236}">
                    <a16:creationId xmlns:a16="http://schemas.microsoft.com/office/drawing/2014/main" id="{5583FB93-3AB1-1AB3-3C1D-40FA4EE9342B}"/>
                  </a:ext>
                </a:extLst>
              </p:cNvPr>
              <p:cNvSpPr txBox="1"/>
              <p:nvPr/>
            </p:nvSpPr>
            <p:spPr>
              <a:xfrm>
                <a:off x="4154566" y="1904790"/>
                <a:ext cx="1828690" cy="160908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5250" tIns="95250" rIns="95250" bIns="95250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事务一致性模型</a:t>
                </a:r>
                <a:endParaRPr lang="en-US" altLang="zh-CN" sz="2500" kern="12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（公理语义）</a:t>
                </a: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80F00905-4EED-FB25-9C19-5F6A61778EDE}"/>
                </a:ext>
              </a:extLst>
            </p:cNvPr>
            <p:cNvGrpSpPr/>
            <p:nvPr/>
          </p:nvGrpSpPr>
          <p:grpSpPr>
            <a:xfrm>
              <a:off x="6483481" y="2744188"/>
              <a:ext cx="3223535" cy="997617"/>
              <a:chOff x="6195337" y="1854729"/>
              <a:chExt cx="1928812" cy="1709208"/>
            </a:xfrm>
          </p:grpSpPr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AF8BCEB6-ED3C-D3F6-55E6-DC68CCD0E78B}"/>
                  </a:ext>
                </a:extLst>
              </p:cNvPr>
              <p:cNvSpPr/>
              <p:nvPr/>
            </p:nvSpPr>
            <p:spPr>
              <a:xfrm>
                <a:off x="6195337" y="1854729"/>
                <a:ext cx="1928812" cy="1709208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矩形: 圆角 6">
                <a:extLst>
                  <a:ext uri="{FF2B5EF4-FFF2-40B4-BE49-F238E27FC236}">
                    <a16:creationId xmlns:a16="http://schemas.microsoft.com/office/drawing/2014/main" id="{E6BBC048-B1C8-FA06-5ACA-2CB3AF1BE475}"/>
                  </a:ext>
                </a:extLst>
              </p:cNvPr>
              <p:cNvSpPr txBox="1"/>
              <p:nvPr/>
            </p:nvSpPr>
            <p:spPr>
              <a:xfrm>
                <a:off x="6245398" y="1904790"/>
                <a:ext cx="1828690" cy="160908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5250" tIns="95250" rIns="95250" bIns="95250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数据库系统历史执行</a:t>
                </a:r>
                <a:endParaRPr lang="en-US" altLang="zh-CN" sz="2500" kern="12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（公理语义）</a:t>
                </a:r>
                <a:endParaRPr lang="zh-CN" altLang="en-US" sz="2500" kern="12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4D8B07C2-58A2-2DCE-0281-0FD5BFCAC204}"/>
                </a:ext>
              </a:extLst>
            </p:cNvPr>
            <p:cNvGrpSpPr/>
            <p:nvPr/>
          </p:nvGrpSpPr>
          <p:grpSpPr>
            <a:xfrm>
              <a:off x="425310" y="4339157"/>
              <a:ext cx="4243707" cy="752766"/>
              <a:chOff x="3849" y="3707511"/>
              <a:chExt cx="1928812" cy="1709208"/>
            </a:xfrm>
            <a:solidFill>
              <a:srgbClr val="00B050"/>
            </a:solidFill>
          </p:grpSpPr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BD9C9FB9-4CBD-DB4A-76BE-211DDF2829E3}"/>
                  </a:ext>
                </a:extLst>
              </p:cNvPr>
              <p:cNvSpPr/>
              <p:nvPr/>
            </p:nvSpPr>
            <p:spPr>
              <a:xfrm>
                <a:off x="3849" y="3707511"/>
                <a:ext cx="1928812" cy="1709208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矩形: 圆角 4">
                <a:extLst>
                  <a:ext uri="{FF2B5EF4-FFF2-40B4-BE49-F238E27FC236}">
                    <a16:creationId xmlns:a16="http://schemas.microsoft.com/office/drawing/2014/main" id="{F3589C99-B956-8508-AA21-01D966C3DABA}"/>
                  </a:ext>
                </a:extLst>
              </p:cNvPr>
              <p:cNvSpPr txBox="1"/>
              <p:nvPr/>
            </p:nvSpPr>
            <p:spPr>
              <a:xfrm>
                <a:off x="53910" y="3757572"/>
                <a:ext cx="1828690" cy="1609086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5250" tIns="95250" rIns="95250" bIns="95250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一、</a:t>
                </a:r>
                <a:r>
                  <a:rPr lang="zh-CN" altLang="en-US" sz="25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高效、精确的编码方案</a:t>
                </a: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A1224AA2-D5DD-0884-249A-A908F535BB3A}"/>
                </a:ext>
              </a:extLst>
            </p:cNvPr>
            <p:cNvGrpSpPr/>
            <p:nvPr/>
          </p:nvGrpSpPr>
          <p:grpSpPr>
            <a:xfrm>
              <a:off x="5124627" y="4339158"/>
              <a:ext cx="4582390" cy="752766"/>
              <a:chOff x="2013672" y="3707511"/>
              <a:chExt cx="1928812" cy="1709208"/>
            </a:xfrm>
            <a:solidFill>
              <a:srgbClr val="00B050"/>
            </a:solidFill>
          </p:grpSpPr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BEFBA3AB-931F-FF39-7C84-2DEADE0D7E76}"/>
                  </a:ext>
                </a:extLst>
              </p:cNvPr>
              <p:cNvSpPr/>
              <p:nvPr/>
            </p:nvSpPr>
            <p:spPr>
              <a:xfrm>
                <a:off x="2013672" y="3707511"/>
                <a:ext cx="1928812" cy="1709208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矩形: 圆角 6">
                <a:extLst>
                  <a:ext uri="{FF2B5EF4-FFF2-40B4-BE49-F238E27FC236}">
                    <a16:creationId xmlns:a16="http://schemas.microsoft.com/office/drawing/2014/main" id="{11E9DC5E-961A-84C6-4253-5458842A0416}"/>
                  </a:ext>
                </a:extLst>
              </p:cNvPr>
              <p:cNvSpPr txBox="1"/>
              <p:nvPr/>
            </p:nvSpPr>
            <p:spPr>
              <a:xfrm>
                <a:off x="2063733" y="3757572"/>
                <a:ext cx="1828690" cy="1609086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5250" tIns="95250" rIns="95250" bIns="95250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二、</a:t>
                </a:r>
                <a:r>
                  <a:rPr lang="zh-CN" altLang="en-US" sz="25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事务一致性理论与求解器</a:t>
                </a:r>
                <a:endParaRPr lang="zh-CN" altLang="en-US" sz="2500" kern="1200" dirty="0"/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4AE89804-D107-FC38-04BB-D640DB158D0D}"/>
                </a:ext>
              </a:extLst>
            </p:cNvPr>
            <p:cNvGrpSpPr/>
            <p:nvPr/>
          </p:nvGrpSpPr>
          <p:grpSpPr>
            <a:xfrm>
              <a:off x="425310" y="5366310"/>
              <a:ext cx="9281706" cy="752766"/>
              <a:chOff x="4104505" y="3707511"/>
              <a:chExt cx="1928812" cy="1709208"/>
            </a:xfrm>
            <a:solidFill>
              <a:srgbClr val="00B050"/>
            </a:solidFill>
          </p:grpSpPr>
          <p:sp>
            <p:nvSpPr>
              <p:cNvPr id="22" name="矩形: 圆角 21">
                <a:extLst>
                  <a:ext uri="{FF2B5EF4-FFF2-40B4-BE49-F238E27FC236}">
                    <a16:creationId xmlns:a16="http://schemas.microsoft.com/office/drawing/2014/main" id="{21508CFB-4051-972D-43A5-C2DD9A970ACF}"/>
                  </a:ext>
                </a:extLst>
              </p:cNvPr>
              <p:cNvSpPr/>
              <p:nvPr/>
            </p:nvSpPr>
            <p:spPr>
              <a:xfrm>
                <a:off x="4104505" y="3707511"/>
                <a:ext cx="1928812" cy="1709208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矩形: 圆角 4">
                <a:extLst>
                  <a:ext uri="{FF2B5EF4-FFF2-40B4-BE49-F238E27FC236}">
                    <a16:creationId xmlns:a16="http://schemas.microsoft.com/office/drawing/2014/main" id="{3C14AD0B-307B-BA12-36CF-36B318FCB0CC}"/>
                  </a:ext>
                </a:extLst>
              </p:cNvPr>
              <p:cNvSpPr txBox="1"/>
              <p:nvPr/>
            </p:nvSpPr>
            <p:spPr>
              <a:xfrm>
                <a:off x="4154566" y="3757572"/>
                <a:ext cx="1828690" cy="1609086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5250" tIns="95250" rIns="95250" bIns="95250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三、应对“状态空间”爆炸问题</a:t>
                </a:r>
              </a:p>
            </p:txBody>
          </p:sp>
        </p:grp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1B69F8AD-FDC1-5C88-41CD-2EAF9BC07B83}"/>
                </a:ext>
              </a:extLst>
            </p:cNvPr>
            <p:cNvCxnSpPr>
              <a:stCxn id="13" idx="2"/>
              <a:endCxn id="17" idx="0"/>
            </p:cNvCxnSpPr>
            <p:nvPr/>
          </p:nvCxnSpPr>
          <p:spPr>
            <a:xfrm flipH="1">
              <a:off x="2547164" y="3741805"/>
              <a:ext cx="5548085" cy="619400"/>
            </a:xfrm>
            <a:prstGeom prst="straightConnector1">
              <a:avLst/>
            </a:prstGeom>
            <a:ln w="152400" cap="sq">
              <a:solidFill>
                <a:schemeClr val="accent1">
                  <a:alpha val="40000"/>
                </a:schemeClr>
              </a:solidFill>
              <a:miter lim="800000"/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BEDDBB50-C09B-9B89-22F5-547EBE5F1D83}"/>
                </a:ext>
              </a:extLst>
            </p:cNvPr>
            <p:cNvCxnSpPr>
              <a:cxnSpLocks/>
              <a:stCxn id="7" idx="2"/>
              <a:endCxn id="16" idx="0"/>
            </p:cNvCxnSpPr>
            <p:nvPr/>
          </p:nvCxnSpPr>
          <p:spPr>
            <a:xfrm>
              <a:off x="1434606" y="3771905"/>
              <a:ext cx="1112558" cy="567252"/>
            </a:xfrm>
            <a:prstGeom prst="straightConnector1">
              <a:avLst/>
            </a:prstGeom>
            <a:ln w="152400" cap="sq">
              <a:solidFill>
                <a:schemeClr val="accent1">
                  <a:alpha val="40000"/>
                </a:schemeClr>
              </a:solidFill>
              <a:miter lim="800000"/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D980C345-D6C5-89ED-67E1-3BD8E6E57D5A}"/>
                </a:ext>
              </a:extLst>
            </p:cNvPr>
            <p:cNvCxnSpPr>
              <a:cxnSpLocks/>
              <a:stCxn id="11" idx="2"/>
              <a:endCxn id="20" idx="0"/>
            </p:cNvCxnSpPr>
            <p:nvPr/>
          </p:nvCxnSpPr>
          <p:spPr>
            <a:xfrm>
              <a:off x="4463691" y="3712586"/>
              <a:ext cx="2952131" cy="648620"/>
            </a:xfrm>
            <a:prstGeom prst="straightConnector1">
              <a:avLst/>
            </a:prstGeom>
            <a:ln w="152400" cap="sq">
              <a:solidFill>
                <a:schemeClr val="accent1">
                  <a:alpha val="40000"/>
                </a:schemeClr>
              </a:solidFill>
              <a:miter lim="800000"/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48D6D680-48F1-EADC-7CA0-4B9AB5718A77}"/>
                </a:ext>
              </a:extLst>
            </p:cNvPr>
            <p:cNvSpPr/>
            <p:nvPr/>
          </p:nvSpPr>
          <p:spPr>
            <a:xfrm>
              <a:off x="253030" y="2480382"/>
              <a:ext cx="9643320" cy="1456349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C32F8F56-4979-D131-0453-CACC55FA13CF}"/>
                </a:ext>
              </a:extLst>
            </p:cNvPr>
            <p:cNvGrpSpPr/>
            <p:nvPr/>
          </p:nvGrpSpPr>
          <p:grpSpPr>
            <a:xfrm>
              <a:off x="253029" y="6536628"/>
              <a:ext cx="2820302" cy="1085081"/>
              <a:chOff x="5942990" y="3422108"/>
              <a:chExt cx="1393031" cy="773906"/>
            </a:xfrm>
          </p:grpSpPr>
          <p:sp>
            <p:nvSpPr>
              <p:cNvPr id="30" name="矩形: 圆角 29">
                <a:extLst>
                  <a:ext uri="{FF2B5EF4-FFF2-40B4-BE49-F238E27FC236}">
                    <a16:creationId xmlns:a16="http://schemas.microsoft.com/office/drawing/2014/main" id="{D9B02631-4238-9AB1-C13D-0D43F61969CE}"/>
                  </a:ext>
                </a:extLst>
              </p:cNvPr>
              <p:cNvSpPr/>
              <p:nvPr/>
            </p:nvSpPr>
            <p:spPr>
              <a:xfrm>
                <a:off x="5942990" y="3422108"/>
                <a:ext cx="1393031" cy="773906"/>
              </a:xfrm>
              <a:prstGeom prst="roundRect">
                <a:avLst>
                  <a:gd name="adj" fmla="val 10000"/>
                </a:avLst>
              </a:prstGeom>
              <a:solidFill>
                <a:srgbClr val="C000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矩形: 圆角 4">
                <a:extLst>
                  <a:ext uri="{FF2B5EF4-FFF2-40B4-BE49-F238E27FC236}">
                    <a16:creationId xmlns:a16="http://schemas.microsoft.com/office/drawing/2014/main" id="{BCC1A893-87FB-D78E-3C62-1A339BE62BDC}"/>
                  </a:ext>
                </a:extLst>
              </p:cNvPr>
              <p:cNvSpPr txBox="1"/>
              <p:nvPr/>
            </p:nvSpPr>
            <p:spPr>
              <a:xfrm>
                <a:off x="5965657" y="3444775"/>
                <a:ext cx="1347697" cy="72857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2390" tIns="72390" rIns="72390" bIns="72390" numCol="1" spcCol="1270" anchor="ctr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客户程序断言验证原型工具</a:t>
                </a:r>
              </a:p>
            </p:txBody>
          </p: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D3ACB1BD-6700-2556-45E3-11C807FDE0AB}"/>
                </a:ext>
              </a:extLst>
            </p:cNvPr>
            <p:cNvGrpSpPr/>
            <p:nvPr/>
          </p:nvGrpSpPr>
          <p:grpSpPr>
            <a:xfrm>
              <a:off x="3193512" y="6536628"/>
              <a:ext cx="3114133" cy="1085081"/>
              <a:chOff x="5942990" y="3422108"/>
              <a:chExt cx="1393031" cy="773906"/>
            </a:xfrm>
          </p:grpSpPr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49F88D4E-EF27-17C9-D71B-1F03D731D058}"/>
                  </a:ext>
                </a:extLst>
              </p:cNvPr>
              <p:cNvSpPr/>
              <p:nvPr/>
            </p:nvSpPr>
            <p:spPr>
              <a:xfrm>
                <a:off x="5942990" y="3422108"/>
                <a:ext cx="1393031" cy="773906"/>
              </a:xfrm>
              <a:prstGeom prst="roundRect">
                <a:avLst>
                  <a:gd name="adj" fmla="val 10000"/>
                </a:avLst>
              </a:prstGeom>
              <a:solidFill>
                <a:srgbClr val="C000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矩形: 圆角 4">
                <a:extLst>
                  <a:ext uri="{FF2B5EF4-FFF2-40B4-BE49-F238E27FC236}">
                    <a16:creationId xmlns:a16="http://schemas.microsoft.com/office/drawing/2014/main" id="{89775731-04A6-C037-3E34-1D41787078EE}"/>
                  </a:ext>
                </a:extLst>
              </p:cNvPr>
              <p:cNvSpPr txBox="1"/>
              <p:nvPr/>
            </p:nvSpPr>
            <p:spPr>
              <a:xfrm>
                <a:off x="5965657" y="3444775"/>
                <a:ext cx="1347697" cy="72857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2390" tIns="72390" rIns="72390" bIns="72390" numCol="1" spcCol="1270" anchor="ctr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客户程序健壮性验证原型工具</a:t>
                </a:r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F07DA86E-2DFA-6261-8D15-564AED1F0194}"/>
                </a:ext>
              </a:extLst>
            </p:cNvPr>
            <p:cNvGrpSpPr/>
            <p:nvPr/>
          </p:nvGrpSpPr>
          <p:grpSpPr>
            <a:xfrm>
              <a:off x="6427826" y="6536628"/>
              <a:ext cx="3774317" cy="1085081"/>
              <a:chOff x="5942990" y="3422108"/>
              <a:chExt cx="1393031" cy="773906"/>
            </a:xfrm>
          </p:grpSpPr>
          <p:sp>
            <p:nvSpPr>
              <p:cNvPr id="36" name="矩形: 圆角 35">
                <a:extLst>
                  <a:ext uri="{FF2B5EF4-FFF2-40B4-BE49-F238E27FC236}">
                    <a16:creationId xmlns:a16="http://schemas.microsoft.com/office/drawing/2014/main" id="{15721309-9CFC-58A7-CDE5-5E501345B16A}"/>
                  </a:ext>
                </a:extLst>
              </p:cNvPr>
              <p:cNvSpPr/>
              <p:nvPr/>
            </p:nvSpPr>
            <p:spPr>
              <a:xfrm>
                <a:off x="5942990" y="3422108"/>
                <a:ext cx="1393031" cy="773906"/>
              </a:xfrm>
              <a:prstGeom prst="roundRect">
                <a:avLst>
                  <a:gd name="adj" fmla="val 10000"/>
                </a:avLst>
              </a:prstGeom>
              <a:solidFill>
                <a:srgbClr val="C000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矩形: 圆角 4">
                <a:extLst>
                  <a:ext uri="{FF2B5EF4-FFF2-40B4-BE49-F238E27FC236}">
                    <a16:creationId xmlns:a16="http://schemas.microsoft.com/office/drawing/2014/main" id="{D19E6836-1EC3-F585-DBDA-A5FEC1E03906}"/>
                  </a:ext>
                </a:extLst>
              </p:cNvPr>
              <p:cNvSpPr txBox="1"/>
              <p:nvPr/>
            </p:nvSpPr>
            <p:spPr>
              <a:xfrm>
                <a:off x="5965657" y="3444775"/>
                <a:ext cx="1347697" cy="72857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2390" tIns="72390" rIns="72390" bIns="72390" numCol="1" spcCol="1270" anchor="ctr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数据库系统历史执行</a:t>
                </a:r>
                <a:r>
                  <a:rPr lang="zh-CN" altLang="en-US" sz="25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验证原型工具</a:t>
                </a:r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20420622-133A-71F4-EA93-24A651120160}"/>
                </a:ext>
              </a:extLst>
            </p:cNvPr>
            <p:cNvGrpSpPr/>
            <p:nvPr/>
          </p:nvGrpSpPr>
          <p:grpSpPr>
            <a:xfrm>
              <a:off x="56534" y="7968313"/>
              <a:ext cx="3301949" cy="773906"/>
              <a:chOff x="5956753" y="4595459"/>
              <a:chExt cx="1393031" cy="773906"/>
            </a:xfrm>
          </p:grpSpPr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2E17CF75-E277-3F38-6763-5AF810B2353D}"/>
                  </a:ext>
                </a:extLst>
              </p:cNvPr>
              <p:cNvSpPr/>
              <p:nvPr/>
            </p:nvSpPr>
            <p:spPr>
              <a:xfrm>
                <a:off x="5956753" y="4595459"/>
                <a:ext cx="1393031" cy="773906"/>
              </a:xfrm>
              <a:prstGeom prst="roundRect">
                <a:avLst>
                  <a:gd name="adj" fmla="val 10000"/>
                </a:avLst>
              </a:prstGeom>
              <a:solidFill>
                <a:srgbClr val="FFC0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矩形: 圆角 4">
                <a:extLst>
                  <a:ext uri="{FF2B5EF4-FFF2-40B4-BE49-F238E27FC236}">
                    <a16:creationId xmlns:a16="http://schemas.microsoft.com/office/drawing/2014/main" id="{780EE7C7-B86A-7D72-83D0-180BEA1BD6BD}"/>
                  </a:ext>
                </a:extLst>
              </p:cNvPr>
              <p:cNvSpPr txBox="1"/>
              <p:nvPr/>
            </p:nvSpPr>
            <p:spPr>
              <a:xfrm>
                <a:off x="5979420" y="4618126"/>
                <a:ext cx="1347697" cy="72857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2390" tIns="72390" rIns="72390" bIns="72390" numCol="1" spcCol="1270" anchor="ctr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2500" kern="12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TPC-C</a:t>
                </a:r>
                <a:r>
                  <a:rPr lang="zh-CN" altLang="en-US" sz="2500" kern="12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等基准测试集</a:t>
                </a: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89EDA50F-03AE-A479-AEF8-C1E0BFFABDBA}"/>
                </a:ext>
              </a:extLst>
            </p:cNvPr>
            <p:cNvGrpSpPr/>
            <p:nvPr/>
          </p:nvGrpSpPr>
          <p:grpSpPr>
            <a:xfrm>
              <a:off x="3461278" y="7968313"/>
              <a:ext cx="3988507" cy="773906"/>
              <a:chOff x="5956753" y="4595459"/>
              <a:chExt cx="1393031" cy="773906"/>
            </a:xfrm>
          </p:grpSpPr>
          <p:sp>
            <p:nvSpPr>
              <p:cNvPr id="42" name="矩形: 圆角 41">
                <a:extLst>
                  <a:ext uri="{FF2B5EF4-FFF2-40B4-BE49-F238E27FC236}">
                    <a16:creationId xmlns:a16="http://schemas.microsoft.com/office/drawing/2014/main" id="{5617F61E-2C99-5001-FA63-3A1711ED04DB}"/>
                  </a:ext>
                </a:extLst>
              </p:cNvPr>
              <p:cNvSpPr/>
              <p:nvPr/>
            </p:nvSpPr>
            <p:spPr>
              <a:xfrm>
                <a:off x="5956753" y="4595459"/>
                <a:ext cx="1393031" cy="773906"/>
              </a:xfrm>
              <a:prstGeom prst="roundRect">
                <a:avLst>
                  <a:gd name="adj" fmla="val 10000"/>
                </a:avLst>
              </a:prstGeom>
              <a:solidFill>
                <a:srgbClr val="FFC0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矩形: 圆角 4">
                <a:extLst>
                  <a:ext uri="{FF2B5EF4-FFF2-40B4-BE49-F238E27FC236}">
                    <a16:creationId xmlns:a16="http://schemas.microsoft.com/office/drawing/2014/main" id="{07CFB43D-CEF5-573C-3F6E-7DD2958C7E9D}"/>
                  </a:ext>
                </a:extLst>
              </p:cNvPr>
              <p:cNvSpPr txBox="1"/>
              <p:nvPr/>
            </p:nvSpPr>
            <p:spPr>
              <a:xfrm>
                <a:off x="5979420" y="4618126"/>
                <a:ext cx="1347697" cy="72857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2390" tIns="72390" rIns="72390" bIns="72390" numCol="1" spcCol="1270" anchor="ctr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25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SV-COMP </a:t>
                </a:r>
                <a:r>
                  <a:rPr lang="zh-CN" altLang="en-US" sz="25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竞赛</a:t>
                </a:r>
                <a:r>
                  <a:rPr lang="zh-CN" altLang="en-US" sz="2500" kern="12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基准测试集</a:t>
                </a:r>
              </a:p>
            </p:txBody>
          </p: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9356814C-F1B7-B0FE-E1D1-1978646E33FD}"/>
                </a:ext>
              </a:extLst>
            </p:cNvPr>
            <p:cNvGrpSpPr/>
            <p:nvPr/>
          </p:nvGrpSpPr>
          <p:grpSpPr>
            <a:xfrm>
              <a:off x="7552580" y="7968313"/>
              <a:ext cx="2839483" cy="773906"/>
              <a:chOff x="5956753" y="4595459"/>
              <a:chExt cx="1393031" cy="773906"/>
            </a:xfrm>
          </p:grpSpPr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D3B85A1A-5F00-045A-4A2E-5343CA1CB17A}"/>
                  </a:ext>
                </a:extLst>
              </p:cNvPr>
              <p:cNvSpPr/>
              <p:nvPr/>
            </p:nvSpPr>
            <p:spPr>
              <a:xfrm>
                <a:off x="5956753" y="4595459"/>
                <a:ext cx="1393031" cy="773906"/>
              </a:xfrm>
              <a:prstGeom prst="roundRect">
                <a:avLst>
                  <a:gd name="adj" fmla="val 10000"/>
                </a:avLst>
              </a:prstGeom>
              <a:solidFill>
                <a:srgbClr val="FFC0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" name="矩形: 圆角 4">
                <a:extLst>
                  <a:ext uri="{FF2B5EF4-FFF2-40B4-BE49-F238E27FC236}">
                    <a16:creationId xmlns:a16="http://schemas.microsoft.com/office/drawing/2014/main" id="{B795C5D0-7173-476C-05D1-181031188F48}"/>
                  </a:ext>
                </a:extLst>
              </p:cNvPr>
              <p:cNvSpPr txBox="1"/>
              <p:nvPr/>
            </p:nvSpPr>
            <p:spPr>
              <a:xfrm>
                <a:off x="5979420" y="4618126"/>
                <a:ext cx="1347697" cy="72857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2390" tIns="72390" rIns="72390" bIns="72390" numCol="1" spcCol="1270" anchor="ctr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kern="12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自定义基准测试集</a:t>
                </a:r>
              </a:p>
            </p:txBody>
          </p: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5112359C-4C54-843D-294F-E6A090CF21D2}"/>
                </a:ext>
              </a:extLst>
            </p:cNvPr>
            <p:cNvGrpSpPr/>
            <p:nvPr/>
          </p:nvGrpSpPr>
          <p:grpSpPr>
            <a:xfrm>
              <a:off x="10621729" y="1048609"/>
              <a:ext cx="2892201" cy="796620"/>
              <a:chOff x="5235798" y="0"/>
              <a:chExt cx="2892201" cy="796620"/>
            </a:xfrm>
          </p:grpSpPr>
          <p:sp>
            <p:nvSpPr>
              <p:cNvPr id="72" name="矩形: 圆角 71">
                <a:extLst>
                  <a:ext uri="{FF2B5EF4-FFF2-40B4-BE49-F238E27FC236}">
                    <a16:creationId xmlns:a16="http://schemas.microsoft.com/office/drawing/2014/main" id="{F9811D81-F895-FA64-5BFF-701B8476C7D8}"/>
                  </a:ext>
                </a:extLst>
              </p:cNvPr>
              <p:cNvSpPr/>
              <p:nvPr/>
            </p:nvSpPr>
            <p:spPr>
              <a:xfrm>
                <a:off x="5235798" y="0"/>
                <a:ext cx="2892201" cy="796620"/>
              </a:xfrm>
              <a:prstGeom prst="roundRect">
                <a:avLst>
                  <a:gd name="adj" fmla="val 10000"/>
                </a:avLst>
              </a:prstGeom>
              <a:solidFill>
                <a:srgbClr val="7030A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" name="矩形: 圆角 4">
                <a:extLst>
                  <a:ext uri="{FF2B5EF4-FFF2-40B4-BE49-F238E27FC236}">
                    <a16:creationId xmlns:a16="http://schemas.microsoft.com/office/drawing/2014/main" id="{E82408C5-3600-4430-B81E-44732F35E8A7}"/>
                  </a:ext>
                </a:extLst>
              </p:cNvPr>
              <p:cNvSpPr txBox="1"/>
              <p:nvPr/>
            </p:nvSpPr>
            <p:spPr>
              <a:xfrm>
                <a:off x="5259130" y="23332"/>
                <a:ext cx="2845537" cy="74995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5250" tIns="95250" rIns="95250" bIns="95250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调研相关工作</a:t>
                </a:r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B785A9EF-487F-B992-099F-2639C65A7A5C}"/>
                </a:ext>
              </a:extLst>
            </p:cNvPr>
            <p:cNvGrpSpPr/>
            <p:nvPr/>
          </p:nvGrpSpPr>
          <p:grpSpPr>
            <a:xfrm>
              <a:off x="10345065" y="2861204"/>
              <a:ext cx="3445535" cy="756386"/>
              <a:chOff x="4682464" y="2232888"/>
              <a:chExt cx="3445535" cy="756386"/>
            </a:xfrm>
          </p:grpSpPr>
          <p:sp>
            <p:nvSpPr>
              <p:cNvPr id="68" name="矩形: 圆角 67">
                <a:extLst>
                  <a:ext uri="{FF2B5EF4-FFF2-40B4-BE49-F238E27FC236}">
                    <a16:creationId xmlns:a16="http://schemas.microsoft.com/office/drawing/2014/main" id="{8B6D8CE3-8A34-68CD-B781-CEDB63F95C12}"/>
                  </a:ext>
                </a:extLst>
              </p:cNvPr>
              <p:cNvSpPr/>
              <p:nvPr/>
            </p:nvSpPr>
            <p:spPr>
              <a:xfrm>
                <a:off x="4682464" y="2232888"/>
                <a:ext cx="3445535" cy="756386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" name="矩形: 圆角 8">
                <a:extLst>
                  <a:ext uri="{FF2B5EF4-FFF2-40B4-BE49-F238E27FC236}">
                    <a16:creationId xmlns:a16="http://schemas.microsoft.com/office/drawing/2014/main" id="{FDD4B149-EC53-6A3C-60DA-C2FC83BCC534}"/>
                  </a:ext>
                </a:extLst>
              </p:cNvPr>
              <p:cNvSpPr txBox="1"/>
              <p:nvPr/>
            </p:nvSpPr>
            <p:spPr>
              <a:xfrm>
                <a:off x="4704618" y="2255042"/>
                <a:ext cx="3401227" cy="71207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5250" tIns="95250" rIns="95250" bIns="95250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确定研究切入点</a:t>
                </a:r>
              </a:p>
            </p:txBody>
          </p: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2D7D37FA-74FD-E27F-E7B3-8439BFC6045E}"/>
                </a:ext>
              </a:extLst>
            </p:cNvPr>
            <p:cNvGrpSpPr/>
            <p:nvPr/>
          </p:nvGrpSpPr>
          <p:grpSpPr>
            <a:xfrm>
              <a:off x="10466235" y="4791998"/>
              <a:ext cx="3203193" cy="730935"/>
              <a:chOff x="4924806" y="3550337"/>
              <a:chExt cx="3203193" cy="730935"/>
            </a:xfrm>
          </p:grpSpPr>
          <p:sp>
            <p:nvSpPr>
              <p:cNvPr id="64" name="矩形: 圆角 63">
                <a:extLst>
                  <a:ext uri="{FF2B5EF4-FFF2-40B4-BE49-F238E27FC236}">
                    <a16:creationId xmlns:a16="http://schemas.microsoft.com/office/drawing/2014/main" id="{6B50F8BD-F1EC-CDF4-3F9C-BA6C61891DFB}"/>
                  </a:ext>
                </a:extLst>
              </p:cNvPr>
              <p:cNvSpPr/>
              <p:nvPr/>
            </p:nvSpPr>
            <p:spPr>
              <a:xfrm>
                <a:off x="4924806" y="3550337"/>
                <a:ext cx="3203193" cy="730935"/>
              </a:xfrm>
              <a:prstGeom prst="roundRect">
                <a:avLst>
                  <a:gd name="adj" fmla="val 10000"/>
                </a:avLst>
              </a:prstGeom>
              <a:solidFill>
                <a:srgbClr val="00B05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" name="矩形: 圆角 12">
                <a:extLst>
                  <a:ext uri="{FF2B5EF4-FFF2-40B4-BE49-F238E27FC236}">
                    <a16:creationId xmlns:a16="http://schemas.microsoft.com/office/drawing/2014/main" id="{4500F1A5-9CA7-6D6C-2ADC-5ED79527F969}"/>
                  </a:ext>
                </a:extLst>
              </p:cNvPr>
              <p:cNvSpPr txBox="1"/>
              <p:nvPr/>
            </p:nvSpPr>
            <p:spPr>
              <a:xfrm>
                <a:off x="4946214" y="3571745"/>
                <a:ext cx="3160377" cy="68811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5250" tIns="95250" rIns="95250" bIns="95250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解决关键科学问题</a:t>
                </a:r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1B293B41-5366-3569-04DF-D302D49BC4F4}"/>
                </a:ext>
              </a:extLst>
            </p:cNvPr>
            <p:cNvGrpSpPr/>
            <p:nvPr/>
          </p:nvGrpSpPr>
          <p:grpSpPr>
            <a:xfrm>
              <a:off x="10830556" y="6769276"/>
              <a:ext cx="2474549" cy="619783"/>
              <a:chOff x="5653450" y="5481156"/>
              <a:chExt cx="2474549" cy="619783"/>
            </a:xfrm>
          </p:grpSpPr>
          <p:sp>
            <p:nvSpPr>
              <p:cNvPr id="60" name="矩形: 圆角 59">
                <a:extLst>
                  <a:ext uri="{FF2B5EF4-FFF2-40B4-BE49-F238E27FC236}">
                    <a16:creationId xmlns:a16="http://schemas.microsoft.com/office/drawing/2014/main" id="{5D1C9280-E4C8-E41B-3026-496AAF16AA4E}"/>
                  </a:ext>
                </a:extLst>
              </p:cNvPr>
              <p:cNvSpPr/>
              <p:nvPr/>
            </p:nvSpPr>
            <p:spPr>
              <a:xfrm>
                <a:off x="5653450" y="5481156"/>
                <a:ext cx="2474549" cy="619783"/>
              </a:xfrm>
              <a:prstGeom prst="roundRect">
                <a:avLst>
                  <a:gd name="adj" fmla="val 10000"/>
                </a:avLst>
              </a:prstGeom>
              <a:solidFill>
                <a:srgbClr val="C000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" name="矩形: 圆角 16">
                <a:extLst>
                  <a:ext uri="{FF2B5EF4-FFF2-40B4-BE49-F238E27FC236}">
                    <a16:creationId xmlns:a16="http://schemas.microsoft.com/office/drawing/2014/main" id="{BE7A2703-A734-0D48-9677-DD6538FA2EBC}"/>
                  </a:ext>
                </a:extLst>
              </p:cNvPr>
              <p:cNvSpPr txBox="1"/>
              <p:nvPr/>
            </p:nvSpPr>
            <p:spPr>
              <a:xfrm>
                <a:off x="5671603" y="5499309"/>
                <a:ext cx="2438243" cy="58347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5250" tIns="95250" rIns="95250" bIns="95250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开发原型工具</a:t>
                </a:r>
              </a:p>
            </p:txBody>
          </p:sp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88DD4489-04AE-C865-D2DC-FF84B50BDBFB}"/>
                </a:ext>
              </a:extLst>
            </p:cNvPr>
            <p:cNvGrpSpPr/>
            <p:nvPr/>
          </p:nvGrpSpPr>
          <p:grpSpPr>
            <a:xfrm>
              <a:off x="10703816" y="8030805"/>
              <a:ext cx="2728034" cy="648922"/>
              <a:chOff x="5399965" y="7406635"/>
              <a:chExt cx="2728034" cy="533251"/>
            </a:xfrm>
          </p:grpSpPr>
          <p:sp>
            <p:nvSpPr>
              <p:cNvPr id="56" name="矩形: 圆角 55">
                <a:extLst>
                  <a:ext uri="{FF2B5EF4-FFF2-40B4-BE49-F238E27FC236}">
                    <a16:creationId xmlns:a16="http://schemas.microsoft.com/office/drawing/2014/main" id="{3A12E299-15BC-1BE1-4C01-27EC48297D8C}"/>
                  </a:ext>
                </a:extLst>
              </p:cNvPr>
              <p:cNvSpPr/>
              <p:nvPr/>
            </p:nvSpPr>
            <p:spPr>
              <a:xfrm>
                <a:off x="5399965" y="7406635"/>
                <a:ext cx="2728034" cy="533251"/>
              </a:xfrm>
              <a:prstGeom prst="roundRect">
                <a:avLst>
                  <a:gd name="adj" fmla="val 10000"/>
                </a:avLst>
              </a:prstGeom>
              <a:solidFill>
                <a:srgbClr val="FFC0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" name="矩形: 圆角 20">
                <a:extLst>
                  <a:ext uri="{FF2B5EF4-FFF2-40B4-BE49-F238E27FC236}">
                    <a16:creationId xmlns:a16="http://schemas.microsoft.com/office/drawing/2014/main" id="{6838D39F-6FB7-9D53-F22C-8C5CC7B7F6AC}"/>
                  </a:ext>
                </a:extLst>
              </p:cNvPr>
              <p:cNvSpPr txBox="1"/>
              <p:nvPr/>
            </p:nvSpPr>
            <p:spPr>
              <a:xfrm>
                <a:off x="5415583" y="7422253"/>
                <a:ext cx="2696798" cy="50201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5250" tIns="95250" rIns="95250" bIns="95250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实验设计与分析</a:t>
                </a:r>
              </a:p>
            </p:txBody>
          </p:sp>
        </p:grpSp>
        <p:cxnSp>
          <p:nvCxnSpPr>
            <p:cNvPr id="86" name="直接箭头连接符 85">
              <a:extLst>
                <a:ext uri="{FF2B5EF4-FFF2-40B4-BE49-F238E27FC236}">
                  <a16:creationId xmlns:a16="http://schemas.microsoft.com/office/drawing/2014/main" id="{AA832647-397A-FB76-C602-4CFF26AFA818}"/>
                </a:ext>
              </a:extLst>
            </p:cNvPr>
            <p:cNvCxnSpPr>
              <a:cxnSpLocks/>
              <a:stCxn id="73" idx="2"/>
              <a:endCxn id="69" idx="0"/>
            </p:cNvCxnSpPr>
            <p:nvPr/>
          </p:nvCxnSpPr>
          <p:spPr>
            <a:xfrm>
              <a:off x="12067830" y="1821897"/>
              <a:ext cx="3" cy="1061461"/>
            </a:xfrm>
            <a:prstGeom prst="straightConnector1">
              <a:avLst/>
            </a:prstGeom>
            <a:ln w="152400" cap="sq">
              <a:solidFill>
                <a:schemeClr val="accent1">
                  <a:alpha val="40000"/>
                </a:schemeClr>
              </a:solidFill>
              <a:miter lim="800000"/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8D7F3525-5644-364B-D7CA-91E6882D5980}"/>
                </a:ext>
              </a:extLst>
            </p:cNvPr>
            <p:cNvCxnSpPr>
              <a:cxnSpLocks/>
              <a:stCxn id="69" idx="2"/>
              <a:endCxn id="65" idx="0"/>
            </p:cNvCxnSpPr>
            <p:nvPr/>
          </p:nvCxnSpPr>
          <p:spPr>
            <a:xfrm flipH="1">
              <a:off x="12067832" y="3595436"/>
              <a:ext cx="1" cy="1217970"/>
            </a:xfrm>
            <a:prstGeom prst="straightConnector1">
              <a:avLst/>
            </a:prstGeom>
            <a:ln w="152400" cap="sq">
              <a:solidFill>
                <a:schemeClr val="accent1">
                  <a:alpha val="40000"/>
                </a:schemeClr>
              </a:solidFill>
              <a:miter lim="800000"/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111AEE2C-BE4D-A807-CC7E-0A1C7C6CFFB3}"/>
                </a:ext>
              </a:extLst>
            </p:cNvPr>
            <p:cNvCxnSpPr>
              <a:cxnSpLocks/>
              <a:stCxn id="65" idx="2"/>
              <a:endCxn id="61" idx="0"/>
            </p:cNvCxnSpPr>
            <p:nvPr/>
          </p:nvCxnSpPr>
          <p:spPr>
            <a:xfrm flipH="1">
              <a:off x="12067831" y="5501525"/>
              <a:ext cx="1" cy="1285904"/>
            </a:xfrm>
            <a:prstGeom prst="straightConnector1">
              <a:avLst/>
            </a:prstGeom>
            <a:ln w="152400" cap="sq">
              <a:solidFill>
                <a:schemeClr val="accent1">
                  <a:alpha val="40000"/>
                </a:schemeClr>
              </a:solidFill>
              <a:miter lim="800000"/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4FBF58FF-9A90-4F33-8A1F-C0259B2580E4}"/>
                </a:ext>
              </a:extLst>
            </p:cNvPr>
            <p:cNvCxnSpPr>
              <a:cxnSpLocks/>
              <a:stCxn id="61" idx="2"/>
              <a:endCxn id="57" idx="0"/>
            </p:cNvCxnSpPr>
            <p:nvPr/>
          </p:nvCxnSpPr>
          <p:spPr>
            <a:xfrm>
              <a:off x="12067831" y="7370906"/>
              <a:ext cx="2" cy="678905"/>
            </a:xfrm>
            <a:prstGeom prst="straightConnector1">
              <a:avLst/>
            </a:prstGeom>
            <a:ln w="152400" cap="sq">
              <a:solidFill>
                <a:schemeClr val="accent1">
                  <a:alpha val="40000"/>
                </a:schemeClr>
              </a:solidFill>
              <a:miter lim="800000"/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矩形: 圆角 97">
              <a:extLst>
                <a:ext uri="{FF2B5EF4-FFF2-40B4-BE49-F238E27FC236}">
                  <a16:creationId xmlns:a16="http://schemas.microsoft.com/office/drawing/2014/main" id="{F5214B38-C70A-67F8-09AF-5A59802F9C46}"/>
                </a:ext>
              </a:extLst>
            </p:cNvPr>
            <p:cNvSpPr/>
            <p:nvPr/>
          </p:nvSpPr>
          <p:spPr>
            <a:xfrm>
              <a:off x="253029" y="4238533"/>
              <a:ext cx="9643320" cy="1987419"/>
            </a:xfrm>
            <a:prstGeom prst="roundRect">
              <a:avLst/>
            </a:prstGeom>
            <a:noFill/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0" name="矩形: 圆角 99">
              <a:extLst>
                <a:ext uri="{FF2B5EF4-FFF2-40B4-BE49-F238E27FC236}">
                  <a16:creationId xmlns:a16="http://schemas.microsoft.com/office/drawing/2014/main" id="{1662D9FC-5CB8-F2E2-BF3D-453792B76D5E}"/>
                </a:ext>
              </a:extLst>
            </p:cNvPr>
            <p:cNvSpPr/>
            <p:nvPr/>
          </p:nvSpPr>
          <p:spPr>
            <a:xfrm>
              <a:off x="124168" y="6465679"/>
              <a:ext cx="10220898" cy="1222057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1" name="矩形: 圆角 100">
              <a:extLst>
                <a:ext uri="{FF2B5EF4-FFF2-40B4-BE49-F238E27FC236}">
                  <a16:creationId xmlns:a16="http://schemas.microsoft.com/office/drawing/2014/main" id="{9350A27C-D2F8-62B4-4B01-7B93285E7A0E}"/>
                </a:ext>
              </a:extLst>
            </p:cNvPr>
            <p:cNvSpPr/>
            <p:nvPr/>
          </p:nvSpPr>
          <p:spPr>
            <a:xfrm>
              <a:off x="-81021" y="7874667"/>
              <a:ext cx="10578487" cy="938108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83544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" name="图示 70">
            <a:extLst>
              <a:ext uri="{FF2B5EF4-FFF2-40B4-BE49-F238E27FC236}">
                <a16:creationId xmlns:a16="http://schemas.microsoft.com/office/drawing/2014/main" id="{3BD20F62-26EC-D759-83E5-4994E295F9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566736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6529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148A92A1-8427-490A-B320-B906D6583C94}"/>
              </a:ext>
            </a:extLst>
          </p:cNvPr>
          <p:cNvGrpSpPr/>
          <p:nvPr/>
        </p:nvGrpSpPr>
        <p:grpSpPr>
          <a:xfrm>
            <a:off x="-556597" y="228319"/>
            <a:ext cx="13400423" cy="7157504"/>
            <a:chOff x="-556597" y="228319"/>
            <a:chExt cx="13400423" cy="7157504"/>
          </a:xfrm>
        </p:grpSpPr>
        <p:sp>
          <p:nvSpPr>
            <p:cNvPr id="67" name="矩形: 圆角 66">
              <a:extLst>
                <a:ext uri="{FF2B5EF4-FFF2-40B4-BE49-F238E27FC236}">
                  <a16:creationId xmlns:a16="http://schemas.microsoft.com/office/drawing/2014/main" id="{E8B27FE0-B8F5-4C53-9C9D-811A0912215E}"/>
                </a:ext>
              </a:extLst>
            </p:cNvPr>
            <p:cNvSpPr/>
            <p:nvPr/>
          </p:nvSpPr>
          <p:spPr>
            <a:xfrm>
              <a:off x="1518895" y="228319"/>
              <a:ext cx="6350982" cy="848959"/>
            </a:xfrm>
            <a:prstGeom prst="roundRect">
              <a:avLst>
                <a:gd name="adj" fmla="val 10000"/>
              </a:avLst>
            </a:prstGeom>
            <a:solidFill>
              <a:srgbClr val="7030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68" name="矩形: 圆角 4">
              <a:extLst>
                <a:ext uri="{FF2B5EF4-FFF2-40B4-BE49-F238E27FC236}">
                  <a16:creationId xmlns:a16="http://schemas.microsoft.com/office/drawing/2014/main" id="{B6616754-7EBA-4DBB-B580-3035234A8689}"/>
                </a:ext>
              </a:extLst>
            </p:cNvPr>
            <p:cNvSpPr txBox="1"/>
            <p:nvPr/>
          </p:nvSpPr>
          <p:spPr>
            <a:xfrm>
              <a:off x="1568855" y="253184"/>
              <a:ext cx="6251061" cy="799229"/>
            </a:xfrm>
            <a:prstGeom prst="rect">
              <a:avLst/>
            </a:prstGeom>
            <a:solidFill>
              <a:srgbClr val="7030A0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3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数据库系统执行历史验证</a:t>
              </a:r>
              <a:endParaRPr lang="en-US" altLang="zh-CN" sz="32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448D4854-8451-474D-A925-B1264BE7A68A}"/>
                </a:ext>
              </a:extLst>
            </p:cNvPr>
            <p:cNvSpPr/>
            <p:nvPr/>
          </p:nvSpPr>
          <p:spPr>
            <a:xfrm>
              <a:off x="1176448" y="1462125"/>
              <a:ext cx="2729547" cy="102771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66" name="矩形: 圆角 6">
              <a:extLst>
                <a:ext uri="{FF2B5EF4-FFF2-40B4-BE49-F238E27FC236}">
                  <a16:creationId xmlns:a16="http://schemas.microsoft.com/office/drawing/2014/main" id="{6D9BD6CF-693A-412B-BE7A-285C475E6753}"/>
                </a:ext>
              </a:extLst>
            </p:cNvPr>
            <p:cNvSpPr txBox="1"/>
            <p:nvPr/>
          </p:nvSpPr>
          <p:spPr>
            <a:xfrm>
              <a:off x="1220717" y="1492226"/>
              <a:ext cx="2641009" cy="9675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400" dirty="0">
                  <a:latin typeface="仿宋" panose="02010609060101010101" pitchFamily="49" charset="-122"/>
                  <a:ea typeface="仿宋" panose="02010609060101010101" pitchFamily="49" charset="-122"/>
                </a:rPr>
                <a:t>一般执行历史验证</a:t>
              </a:r>
              <a:endParaRPr lang="en-US" altLang="zh-CN" sz="2400" kern="12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3D3DC533-2ED0-4D6B-95E8-12F646F3E183}"/>
                </a:ext>
              </a:extLst>
            </p:cNvPr>
            <p:cNvSpPr/>
            <p:nvPr/>
          </p:nvSpPr>
          <p:spPr>
            <a:xfrm>
              <a:off x="5340567" y="1449324"/>
              <a:ext cx="2919959" cy="99761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62" name="矩形: 圆角 6">
              <a:extLst>
                <a:ext uri="{FF2B5EF4-FFF2-40B4-BE49-F238E27FC236}">
                  <a16:creationId xmlns:a16="http://schemas.microsoft.com/office/drawing/2014/main" id="{FF0510C5-25EF-48A8-80A6-052AF61F5862}"/>
                </a:ext>
              </a:extLst>
            </p:cNvPr>
            <p:cNvSpPr txBox="1"/>
            <p:nvPr/>
          </p:nvSpPr>
          <p:spPr>
            <a:xfrm>
              <a:off x="5416353" y="1478543"/>
              <a:ext cx="2768388" cy="93917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dirty="0">
                  <a:latin typeface="仿宋" panose="02010609060101010101" pitchFamily="49" charset="-122"/>
                  <a:ea typeface="仿宋" panose="02010609060101010101" pitchFamily="49" charset="-122"/>
                </a:rPr>
                <a:t>特定执行历史验证</a:t>
              </a:r>
              <a:endParaRPr lang="zh-CN" altLang="en-US" sz="2500" kern="12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697A5E3D-19D1-4D44-9B8B-CF4C5F321B03}"/>
                </a:ext>
              </a:extLst>
            </p:cNvPr>
            <p:cNvSpPr/>
            <p:nvPr/>
          </p:nvSpPr>
          <p:spPr>
            <a:xfrm>
              <a:off x="836677" y="3225337"/>
              <a:ext cx="3394674" cy="935073"/>
            </a:xfrm>
            <a:prstGeom prst="roundRect">
              <a:avLst>
                <a:gd name="adj" fmla="val 10000"/>
              </a:avLst>
            </a:pr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dirty="0"/>
            </a:p>
          </p:txBody>
        </p:sp>
        <p:sp>
          <p:nvSpPr>
            <p:cNvPr id="60" name="矩形: 圆角 4">
              <a:extLst>
                <a:ext uri="{FF2B5EF4-FFF2-40B4-BE49-F238E27FC236}">
                  <a16:creationId xmlns:a16="http://schemas.microsoft.com/office/drawing/2014/main" id="{436FC720-F52D-488A-8737-39915A8E512B}"/>
                </a:ext>
              </a:extLst>
            </p:cNvPr>
            <p:cNvSpPr txBox="1"/>
            <p:nvPr/>
          </p:nvSpPr>
          <p:spPr>
            <a:xfrm>
              <a:off x="924783" y="3252724"/>
              <a:ext cx="3218461" cy="880298"/>
            </a:xfrm>
            <a:prstGeom prst="rect">
              <a:avLst/>
            </a:prstGeom>
            <a:solidFill>
              <a:srgbClr val="00B050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基于 </a:t>
              </a:r>
              <a:r>
                <a:rPr lang="en-US" altLang="zh-CN" sz="25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CDCL </a:t>
              </a:r>
              <a:r>
                <a:rPr lang="zh-CN" altLang="en-US" sz="25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搜索框架的高效验证算法</a:t>
              </a:r>
            </a:p>
          </p:txBody>
        </p:sp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DE72A3E9-A877-4B5A-B9B1-B705B55FB8A8}"/>
                </a:ext>
              </a:extLst>
            </p:cNvPr>
            <p:cNvSpPr/>
            <p:nvPr/>
          </p:nvSpPr>
          <p:spPr>
            <a:xfrm>
              <a:off x="5146686" y="3183604"/>
              <a:ext cx="3307719" cy="930517"/>
            </a:xfrm>
            <a:prstGeom prst="roundRect">
              <a:avLst>
                <a:gd name="adj" fmla="val 10000"/>
              </a:avLst>
            </a:pr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56" name="矩形: 圆角 4">
              <a:extLst>
                <a:ext uri="{FF2B5EF4-FFF2-40B4-BE49-F238E27FC236}">
                  <a16:creationId xmlns:a16="http://schemas.microsoft.com/office/drawing/2014/main" id="{CEF79F1C-1CDE-449D-91C2-E04A8E6777E5}"/>
                </a:ext>
              </a:extLst>
            </p:cNvPr>
            <p:cNvSpPr txBox="1"/>
            <p:nvPr/>
          </p:nvSpPr>
          <p:spPr>
            <a:xfrm>
              <a:off x="5232536" y="3210858"/>
              <a:ext cx="3136020" cy="876009"/>
            </a:xfrm>
            <a:prstGeom prst="rect">
              <a:avLst/>
            </a:prstGeom>
            <a:solidFill>
              <a:srgbClr val="00B050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dirty="0">
                  <a:latin typeface="仿宋" panose="02010609060101010101" pitchFamily="49" charset="-122"/>
                  <a:ea typeface="仿宋" panose="02010609060101010101" pitchFamily="49" charset="-122"/>
                </a:rPr>
                <a:t>针对小事务执行历史的高效验证算法</a:t>
              </a:r>
              <a:endParaRPr lang="zh-CN" altLang="en-US" sz="2500" kern="12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F1A4DFE4-DDAF-4C43-9CFD-54258992C407}"/>
                </a:ext>
              </a:extLst>
            </p:cNvPr>
            <p:cNvCxnSpPr>
              <a:cxnSpLocks/>
              <a:stCxn id="65" idx="2"/>
              <a:endCxn id="59" idx="0"/>
            </p:cNvCxnSpPr>
            <p:nvPr/>
          </p:nvCxnSpPr>
          <p:spPr>
            <a:xfrm flipH="1">
              <a:off x="2534014" y="2489842"/>
              <a:ext cx="7208" cy="735495"/>
            </a:xfrm>
            <a:prstGeom prst="straightConnector1">
              <a:avLst/>
            </a:prstGeom>
            <a:ln w="152400" cap="sq">
              <a:solidFill>
                <a:schemeClr val="accent1">
                  <a:alpha val="40000"/>
                </a:schemeClr>
              </a:solidFill>
              <a:miter lim="800000"/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137874D3-C47E-4342-B400-92D57D49233B}"/>
                </a:ext>
              </a:extLst>
            </p:cNvPr>
            <p:cNvCxnSpPr>
              <a:cxnSpLocks/>
              <a:stCxn id="62" idx="2"/>
              <a:endCxn id="55" idx="0"/>
            </p:cNvCxnSpPr>
            <p:nvPr/>
          </p:nvCxnSpPr>
          <p:spPr>
            <a:xfrm flipH="1">
              <a:off x="6800546" y="2417722"/>
              <a:ext cx="1" cy="765882"/>
            </a:xfrm>
            <a:prstGeom prst="straightConnector1">
              <a:avLst/>
            </a:prstGeom>
            <a:ln w="152400" cap="sq">
              <a:solidFill>
                <a:schemeClr val="accent1">
                  <a:alpha val="40000"/>
                </a:schemeClr>
              </a:solidFill>
              <a:miter lim="800000"/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CE35D40B-4519-4E26-AB14-1492F575894D}"/>
                </a:ext>
              </a:extLst>
            </p:cNvPr>
            <p:cNvSpPr/>
            <p:nvPr/>
          </p:nvSpPr>
          <p:spPr>
            <a:xfrm>
              <a:off x="978381" y="1247811"/>
              <a:ext cx="7432010" cy="1412564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81BC8459-9407-4C6A-86AD-5DE14908AB61}"/>
                </a:ext>
              </a:extLst>
            </p:cNvPr>
            <p:cNvSpPr/>
            <p:nvPr/>
          </p:nvSpPr>
          <p:spPr>
            <a:xfrm>
              <a:off x="9663194" y="228319"/>
              <a:ext cx="2892201" cy="796620"/>
            </a:xfrm>
            <a:prstGeom prst="roundRect">
              <a:avLst>
                <a:gd name="adj" fmla="val 10000"/>
              </a:avLst>
            </a:prstGeom>
            <a:solidFill>
              <a:srgbClr val="7030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42" name="矩形: 圆角 4">
              <a:extLst>
                <a:ext uri="{FF2B5EF4-FFF2-40B4-BE49-F238E27FC236}">
                  <a16:creationId xmlns:a16="http://schemas.microsoft.com/office/drawing/2014/main" id="{E4F85549-7DC1-476D-BB0E-BF21509E9782}"/>
                </a:ext>
              </a:extLst>
            </p:cNvPr>
            <p:cNvSpPr txBox="1"/>
            <p:nvPr/>
          </p:nvSpPr>
          <p:spPr>
            <a:xfrm>
              <a:off x="9686526" y="251651"/>
              <a:ext cx="2845537" cy="7499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kern="1200" dirty="0">
                  <a:latin typeface="仿宋" panose="02010609060101010101" pitchFamily="49" charset="-122"/>
                  <a:ea typeface="仿宋" panose="02010609060101010101" pitchFamily="49" charset="-122"/>
                </a:rPr>
                <a:t>研究背景</a:t>
              </a:r>
            </a:p>
          </p:txBody>
        </p:sp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6CCFC182-854E-4552-8479-6E83BCDEFD9E}"/>
                </a:ext>
              </a:extLst>
            </p:cNvPr>
            <p:cNvSpPr/>
            <p:nvPr/>
          </p:nvSpPr>
          <p:spPr>
            <a:xfrm>
              <a:off x="9398291" y="1593550"/>
              <a:ext cx="3445535" cy="75638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40" name="矩形: 圆角 8">
              <a:extLst>
                <a:ext uri="{FF2B5EF4-FFF2-40B4-BE49-F238E27FC236}">
                  <a16:creationId xmlns:a16="http://schemas.microsoft.com/office/drawing/2014/main" id="{41FF9579-A526-4605-B6E1-D153B233DF5F}"/>
                </a:ext>
              </a:extLst>
            </p:cNvPr>
            <p:cNvSpPr txBox="1"/>
            <p:nvPr/>
          </p:nvSpPr>
          <p:spPr>
            <a:xfrm>
              <a:off x="9420445" y="1615704"/>
              <a:ext cx="3401227" cy="7120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dirty="0">
                  <a:latin typeface="仿宋" panose="02010609060101010101" pitchFamily="49" charset="-122"/>
                  <a:ea typeface="仿宋" panose="02010609060101010101" pitchFamily="49" charset="-122"/>
                </a:rPr>
                <a:t>两类研究问题</a:t>
              </a:r>
              <a:endParaRPr lang="zh-CN" altLang="en-US" sz="2500" kern="12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F719AB94-C509-4042-BAC4-58C42615BB57}"/>
                </a:ext>
              </a:extLst>
            </p:cNvPr>
            <p:cNvSpPr/>
            <p:nvPr/>
          </p:nvSpPr>
          <p:spPr>
            <a:xfrm>
              <a:off x="9507697" y="3756562"/>
              <a:ext cx="3203193" cy="730935"/>
            </a:xfrm>
            <a:prstGeom prst="roundRect">
              <a:avLst>
                <a:gd name="adj" fmla="val 10000"/>
              </a:avLst>
            </a:pr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8" name="矩形: 圆角 12">
              <a:extLst>
                <a:ext uri="{FF2B5EF4-FFF2-40B4-BE49-F238E27FC236}">
                  <a16:creationId xmlns:a16="http://schemas.microsoft.com/office/drawing/2014/main" id="{A40263E7-B9DD-4CFF-ABBA-73E87E323B12}"/>
                </a:ext>
              </a:extLst>
            </p:cNvPr>
            <p:cNvSpPr txBox="1"/>
            <p:nvPr/>
          </p:nvSpPr>
          <p:spPr>
            <a:xfrm>
              <a:off x="9529105" y="3777970"/>
              <a:ext cx="3160377" cy="6881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dirty="0">
                  <a:latin typeface="仿宋" panose="02010609060101010101" pitchFamily="49" charset="-122"/>
                  <a:ea typeface="仿宋" panose="02010609060101010101" pitchFamily="49" charset="-122"/>
                </a:rPr>
                <a:t>四项</a:t>
              </a:r>
              <a:r>
                <a:rPr lang="zh-CN" altLang="en-US" sz="2500" kern="1200" dirty="0">
                  <a:latin typeface="仿宋" panose="02010609060101010101" pitchFamily="49" charset="-122"/>
                  <a:ea typeface="仿宋" panose="02010609060101010101" pitchFamily="49" charset="-122"/>
                </a:rPr>
                <a:t>具体研究内容</a:t>
              </a:r>
            </a:p>
          </p:txBody>
        </p: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498C3F61-7445-4068-BDBF-FF852B7363F1}"/>
                </a:ext>
              </a:extLst>
            </p:cNvPr>
            <p:cNvSpPr/>
            <p:nvPr/>
          </p:nvSpPr>
          <p:spPr>
            <a:xfrm>
              <a:off x="9883783" y="6276359"/>
              <a:ext cx="2474549" cy="619783"/>
            </a:xfrm>
            <a:prstGeom prst="roundRect">
              <a:avLst>
                <a:gd name="adj" fmla="val 10000"/>
              </a:avLst>
            </a:pr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6" name="矩形: 圆角 16">
              <a:extLst>
                <a:ext uri="{FF2B5EF4-FFF2-40B4-BE49-F238E27FC236}">
                  <a16:creationId xmlns:a16="http://schemas.microsoft.com/office/drawing/2014/main" id="{0BAF6BAD-4780-483A-892D-0DC93ADF7D7B}"/>
                </a:ext>
              </a:extLst>
            </p:cNvPr>
            <p:cNvSpPr txBox="1"/>
            <p:nvPr/>
          </p:nvSpPr>
          <p:spPr>
            <a:xfrm>
              <a:off x="9901936" y="6294512"/>
              <a:ext cx="2438243" cy="5834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dirty="0">
                  <a:latin typeface="仿宋" panose="02010609060101010101" pitchFamily="49" charset="-122"/>
                  <a:ea typeface="仿宋" panose="02010609060101010101" pitchFamily="49" charset="-122"/>
                </a:rPr>
                <a:t>研究目标</a:t>
              </a:r>
              <a:endParaRPr lang="zh-CN" altLang="en-US" sz="2500" kern="12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FD014868-D1EF-4A84-AA5B-ECD77624FC03}"/>
                </a:ext>
              </a:extLst>
            </p:cNvPr>
            <p:cNvCxnSpPr>
              <a:cxnSpLocks/>
              <a:stCxn id="42" idx="2"/>
              <a:endCxn id="40" idx="0"/>
            </p:cNvCxnSpPr>
            <p:nvPr/>
          </p:nvCxnSpPr>
          <p:spPr>
            <a:xfrm>
              <a:off x="11109295" y="1001607"/>
              <a:ext cx="11764" cy="614097"/>
            </a:xfrm>
            <a:prstGeom prst="straightConnector1">
              <a:avLst/>
            </a:prstGeom>
            <a:ln w="152400" cap="sq">
              <a:solidFill>
                <a:schemeClr val="accent1">
                  <a:alpha val="40000"/>
                </a:schemeClr>
              </a:solidFill>
              <a:miter lim="800000"/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21D929ED-B172-4995-83D2-3B95D2059000}"/>
                </a:ext>
              </a:extLst>
            </p:cNvPr>
            <p:cNvCxnSpPr>
              <a:cxnSpLocks/>
              <a:stCxn id="39" idx="2"/>
              <a:endCxn id="38" idx="0"/>
            </p:cNvCxnSpPr>
            <p:nvPr/>
          </p:nvCxnSpPr>
          <p:spPr>
            <a:xfrm flipH="1">
              <a:off x="11109294" y="2349936"/>
              <a:ext cx="11765" cy="1428034"/>
            </a:xfrm>
            <a:prstGeom prst="straightConnector1">
              <a:avLst/>
            </a:prstGeom>
            <a:ln w="152400" cap="sq">
              <a:solidFill>
                <a:schemeClr val="accent1">
                  <a:alpha val="40000"/>
                </a:schemeClr>
              </a:solidFill>
              <a:miter lim="800000"/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E911E455-53A7-4791-B21F-805609B4708D}"/>
                </a:ext>
              </a:extLst>
            </p:cNvPr>
            <p:cNvCxnSpPr>
              <a:cxnSpLocks/>
              <a:stCxn id="38" idx="2"/>
              <a:endCxn id="36" idx="0"/>
            </p:cNvCxnSpPr>
            <p:nvPr/>
          </p:nvCxnSpPr>
          <p:spPr>
            <a:xfrm>
              <a:off x="11109294" y="4466089"/>
              <a:ext cx="11764" cy="1828423"/>
            </a:xfrm>
            <a:prstGeom prst="straightConnector1">
              <a:avLst/>
            </a:prstGeom>
            <a:ln w="152400" cap="sq">
              <a:solidFill>
                <a:schemeClr val="accent1">
                  <a:alpha val="40000"/>
                </a:schemeClr>
              </a:solidFill>
              <a:miter lim="800000"/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D99E7EF6-2ADC-47A5-84A6-43F0F96E5153}"/>
                </a:ext>
              </a:extLst>
            </p:cNvPr>
            <p:cNvSpPr/>
            <p:nvPr/>
          </p:nvSpPr>
          <p:spPr>
            <a:xfrm>
              <a:off x="326251" y="3090630"/>
              <a:ext cx="8381991" cy="2298733"/>
            </a:xfrm>
            <a:prstGeom prst="roundRect">
              <a:avLst/>
            </a:prstGeom>
            <a:noFill/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0" name="矩形: 圆角 69">
              <a:extLst>
                <a:ext uri="{FF2B5EF4-FFF2-40B4-BE49-F238E27FC236}">
                  <a16:creationId xmlns:a16="http://schemas.microsoft.com/office/drawing/2014/main" id="{89964A72-5328-4DB9-BF88-DCB7AFA9D9EA}"/>
                </a:ext>
              </a:extLst>
            </p:cNvPr>
            <p:cNvSpPr/>
            <p:nvPr/>
          </p:nvSpPr>
          <p:spPr>
            <a:xfrm>
              <a:off x="4968207" y="4264845"/>
              <a:ext cx="3664676" cy="930516"/>
            </a:xfrm>
            <a:prstGeom prst="roundRect">
              <a:avLst>
                <a:gd name="adj" fmla="val 10000"/>
              </a:avLst>
            </a:pr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71" name="矩形: 圆角 4">
              <a:extLst>
                <a:ext uri="{FF2B5EF4-FFF2-40B4-BE49-F238E27FC236}">
                  <a16:creationId xmlns:a16="http://schemas.microsoft.com/office/drawing/2014/main" id="{0B03E284-7D1D-4BB7-923B-0EAF7B25C497}"/>
                </a:ext>
              </a:extLst>
            </p:cNvPr>
            <p:cNvSpPr txBox="1"/>
            <p:nvPr/>
          </p:nvSpPr>
          <p:spPr>
            <a:xfrm>
              <a:off x="5063321" y="4292099"/>
              <a:ext cx="3474448" cy="876008"/>
            </a:xfrm>
            <a:prstGeom prst="rect">
              <a:avLst/>
            </a:prstGeom>
            <a:solidFill>
              <a:srgbClr val="00B050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dirty="0">
                  <a:latin typeface="仿宋" panose="02010609060101010101" pitchFamily="49" charset="-122"/>
                  <a:ea typeface="仿宋" panose="02010609060101010101" pitchFamily="49" charset="-122"/>
                </a:rPr>
                <a:t>针对带时间戳执行历史的高效验证算法</a:t>
              </a:r>
              <a:endParaRPr lang="zh-CN" altLang="en-US" sz="2500" kern="12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81" name="矩形: 圆角 80">
              <a:extLst>
                <a:ext uri="{FF2B5EF4-FFF2-40B4-BE49-F238E27FC236}">
                  <a16:creationId xmlns:a16="http://schemas.microsoft.com/office/drawing/2014/main" id="{B058B8F3-A391-4BDD-B61A-BFB94EA47A30}"/>
                </a:ext>
              </a:extLst>
            </p:cNvPr>
            <p:cNvSpPr/>
            <p:nvPr/>
          </p:nvSpPr>
          <p:spPr>
            <a:xfrm>
              <a:off x="403543" y="4268953"/>
              <a:ext cx="4260939" cy="935073"/>
            </a:xfrm>
            <a:prstGeom prst="roundRect">
              <a:avLst>
                <a:gd name="adj" fmla="val 10000"/>
              </a:avLst>
            </a:pr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82" name="矩形: 圆角 4">
              <a:extLst>
                <a:ext uri="{FF2B5EF4-FFF2-40B4-BE49-F238E27FC236}">
                  <a16:creationId xmlns:a16="http://schemas.microsoft.com/office/drawing/2014/main" id="{D15631CB-9F31-4067-935A-62349A847D58}"/>
                </a:ext>
              </a:extLst>
            </p:cNvPr>
            <p:cNvSpPr txBox="1"/>
            <p:nvPr/>
          </p:nvSpPr>
          <p:spPr>
            <a:xfrm>
              <a:off x="514133" y="4296340"/>
              <a:ext cx="4039759" cy="880298"/>
            </a:xfrm>
            <a:prstGeom prst="rect">
              <a:avLst/>
            </a:prstGeom>
            <a:solidFill>
              <a:srgbClr val="00B050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基于 </a:t>
              </a:r>
              <a:r>
                <a:rPr lang="en-US" altLang="zh-CN" sz="25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SMC&amp;DPOR</a:t>
              </a:r>
              <a:r>
                <a:rPr lang="en-US" altLang="zh-CN" sz="25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zh-CN" altLang="en-US" sz="25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搜索框架的高效验证算法</a:t>
              </a:r>
            </a:p>
          </p:txBody>
        </p: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4B0B7684-5A99-4A3C-8DF7-EE323D782690}"/>
                </a:ext>
              </a:extLst>
            </p:cNvPr>
            <p:cNvGrpSpPr/>
            <p:nvPr/>
          </p:nvGrpSpPr>
          <p:grpSpPr>
            <a:xfrm>
              <a:off x="5006805" y="5867449"/>
              <a:ext cx="4578416" cy="1437605"/>
              <a:chOff x="5653450" y="5481156"/>
              <a:chExt cx="2474549" cy="619783"/>
            </a:xfrm>
          </p:grpSpPr>
          <p:sp>
            <p:nvSpPr>
              <p:cNvPr id="75" name="矩形: 圆角 74">
                <a:extLst>
                  <a:ext uri="{FF2B5EF4-FFF2-40B4-BE49-F238E27FC236}">
                    <a16:creationId xmlns:a16="http://schemas.microsoft.com/office/drawing/2014/main" id="{25B96103-9C41-4307-9E32-7762F840F62B}"/>
                  </a:ext>
                </a:extLst>
              </p:cNvPr>
              <p:cNvSpPr/>
              <p:nvPr/>
            </p:nvSpPr>
            <p:spPr>
              <a:xfrm>
                <a:off x="5653450" y="5481156"/>
                <a:ext cx="2474549" cy="619783"/>
              </a:xfrm>
              <a:prstGeom prst="roundRect">
                <a:avLst>
                  <a:gd name="adj" fmla="val 10000"/>
                </a:avLst>
              </a:prstGeom>
              <a:solidFill>
                <a:srgbClr val="C000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" name="矩形: 圆角 16">
                <a:extLst>
                  <a:ext uri="{FF2B5EF4-FFF2-40B4-BE49-F238E27FC236}">
                    <a16:creationId xmlns:a16="http://schemas.microsoft.com/office/drawing/2014/main" id="{E4D873A2-1B0D-4A5F-B4BD-3ED296F6255A}"/>
                  </a:ext>
                </a:extLst>
              </p:cNvPr>
              <p:cNvSpPr txBox="1"/>
              <p:nvPr/>
            </p:nvSpPr>
            <p:spPr>
              <a:xfrm>
                <a:off x="5671603" y="5499309"/>
                <a:ext cx="2438243" cy="58347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5250" tIns="95250" rIns="95250" bIns="95250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深入</a:t>
                </a:r>
                <a:r>
                  <a:rPr lang="zh-CN" altLang="en-US" sz="25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研究相关验证问题的复杂度，充分利用执行历史的结构信息设计多项式时间验证算法</a:t>
                </a:r>
              </a:p>
            </p:txBody>
          </p:sp>
        </p:grpSp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6C89FE6D-1F22-4B6A-BD96-3273C60D21D0}"/>
                </a:ext>
              </a:extLst>
            </p:cNvPr>
            <p:cNvGrpSpPr/>
            <p:nvPr/>
          </p:nvGrpSpPr>
          <p:grpSpPr>
            <a:xfrm>
              <a:off x="-474227" y="5878338"/>
              <a:ext cx="5061009" cy="1391608"/>
              <a:chOff x="5653450" y="5481156"/>
              <a:chExt cx="2474549" cy="619783"/>
            </a:xfrm>
          </p:grpSpPr>
          <p:sp>
            <p:nvSpPr>
              <p:cNvPr id="78" name="矩形: 圆角 77">
                <a:extLst>
                  <a:ext uri="{FF2B5EF4-FFF2-40B4-BE49-F238E27FC236}">
                    <a16:creationId xmlns:a16="http://schemas.microsoft.com/office/drawing/2014/main" id="{579E217C-2EEA-499E-8AEA-A8682A294500}"/>
                  </a:ext>
                </a:extLst>
              </p:cNvPr>
              <p:cNvSpPr/>
              <p:nvPr/>
            </p:nvSpPr>
            <p:spPr>
              <a:xfrm>
                <a:off x="5653450" y="5481156"/>
                <a:ext cx="2474549" cy="619783"/>
              </a:xfrm>
              <a:prstGeom prst="roundRect">
                <a:avLst>
                  <a:gd name="adj" fmla="val 10000"/>
                </a:avLst>
              </a:prstGeom>
              <a:solidFill>
                <a:srgbClr val="C000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" name="矩形: 圆角 16">
                <a:extLst>
                  <a:ext uri="{FF2B5EF4-FFF2-40B4-BE49-F238E27FC236}">
                    <a16:creationId xmlns:a16="http://schemas.microsoft.com/office/drawing/2014/main" id="{D46CB644-053D-466D-9D5B-6294EDD0EAAF}"/>
                  </a:ext>
                </a:extLst>
              </p:cNvPr>
              <p:cNvSpPr txBox="1"/>
              <p:nvPr/>
            </p:nvSpPr>
            <p:spPr>
              <a:xfrm>
                <a:off x="5671603" y="5499309"/>
                <a:ext cx="2438243" cy="58347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5250" tIns="95250" rIns="95250" bIns="95250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基于领域知识对搜索框架的</a:t>
                </a:r>
                <a:endParaRPr lang="en-US" altLang="zh-CN" sz="25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关键模块进行高度定制，</a:t>
                </a:r>
                <a:endParaRPr lang="en-US" altLang="zh-CN" sz="25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设计时间与空间均最优的搜索策略</a:t>
                </a:r>
                <a:endParaRPr lang="zh-CN" altLang="en-US" sz="2500" kern="12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p:grpSp>
        <p:sp>
          <p:nvSpPr>
            <p:cNvPr id="86" name="矩形: 圆角 85">
              <a:extLst>
                <a:ext uri="{FF2B5EF4-FFF2-40B4-BE49-F238E27FC236}">
                  <a16:creationId xmlns:a16="http://schemas.microsoft.com/office/drawing/2014/main" id="{B49E062E-9AE4-4AC9-83A5-0C88B1D3D6F2}"/>
                </a:ext>
              </a:extLst>
            </p:cNvPr>
            <p:cNvSpPr/>
            <p:nvPr/>
          </p:nvSpPr>
          <p:spPr>
            <a:xfrm>
              <a:off x="-556597" y="5728997"/>
              <a:ext cx="10253646" cy="1656826"/>
            </a:xfrm>
            <a:prstGeom prst="roundRect">
              <a:avLst/>
            </a:prstGeom>
            <a:noFill/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13E3BDBD-69D7-47CF-ABC1-F50F818276BE}"/>
                </a:ext>
              </a:extLst>
            </p:cNvPr>
            <p:cNvCxnSpPr>
              <a:cxnSpLocks/>
              <a:stCxn id="82" idx="2"/>
              <a:endCxn id="79" idx="0"/>
            </p:cNvCxnSpPr>
            <p:nvPr/>
          </p:nvCxnSpPr>
          <p:spPr>
            <a:xfrm flipH="1">
              <a:off x="2056278" y="5176638"/>
              <a:ext cx="477735" cy="742459"/>
            </a:xfrm>
            <a:prstGeom prst="straightConnector1">
              <a:avLst/>
            </a:prstGeom>
            <a:ln w="152400" cap="sq">
              <a:solidFill>
                <a:schemeClr val="accent1">
                  <a:alpha val="40000"/>
                </a:schemeClr>
              </a:solidFill>
              <a:miter lim="800000"/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>
              <a:extLst>
                <a:ext uri="{FF2B5EF4-FFF2-40B4-BE49-F238E27FC236}">
                  <a16:creationId xmlns:a16="http://schemas.microsoft.com/office/drawing/2014/main" id="{4224E3CD-FB7E-4E20-AAA3-49277D56EED9}"/>
                </a:ext>
              </a:extLst>
            </p:cNvPr>
            <p:cNvCxnSpPr>
              <a:cxnSpLocks/>
              <a:stCxn id="70" idx="2"/>
              <a:endCxn id="75" idx="0"/>
            </p:cNvCxnSpPr>
            <p:nvPr/>
          </p:nvCxnSpPr>
          <p:spPr>
            <a:xfrm>
              <a:off x="6800545" y="5195361"/>
              <a:ext cx="495468" cy="672088"/>
            </a:xfrm>
            <a:prstGeom prst="straightConnector1">
              <a:avLst/>
            </a:prstGeom>
            <a:ln w="152400" cap="sq">
              <a:solidFill>
                <a:schemeClr val="accent1">
                  <a:alpha val="40000"/>
                </a:schemeClr>
              </a:solidFill>
              <a:miter lim="800000"/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56537F69-F736-4367-BA5B-7A79F1DFD5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8076" y="1456446"/>
              <a:ext cx="5482" cy="5439696"/>
            </a:xfrm>
            <a:prstGeom prst="straightConnector1">
              <a:avLst/>
            </a:prstGeom>
            <a:ln w="63500" cap="flat" cmpd="sng" algn="ctr">
              <a:solidFill>
                <a:srgbClr val="FFC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6067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AA02089-BD72-4ACB-AF6F-2B7480F2F711}"/>
              </a:ext>
            </a:extLst>
          </p:cNvPr>
          <p:cNvGrpSpPr/>
          <p:nvPr/>
        </p:nvGrpSpPr>
        <p:grpSpPr>
          <a:xfrm>
            <a:off x="1565175" y="158745"/>
            <a:ext cx="6350982" cy="848959"/>
            <a:chOff x="3315" y="2644"/>
            <a:chExt cx="6357560" cy="1707539"/>
          </a:xfrm>
          <a:solidFill>
            <a:srgbClr val="7030A0"/>
          </a:solidFill>
        </p:grpSpPr>
        <p:sp>
          <p:nvSpPr>
            <p:cNvPr id="67" name="矩形: 圆角 66">
              <a:extLst>
                <a:ext uri="{FF2B5EF4-FFF2-40B4-BE49-F238E27FC236}">
                  <a16:creationId xmlns:a16="http://schemas.microsoft.com/office/drawing/2014/main" id="{E8B27FE0-B8F5-4C53-9C9D-811A0912215E}"/>
                </a:ext>
              </a:extLst>
            </p:cNvPr>
            <p:cNvSpPr/>
            <p:nvPr/>
          </p:nvSpPr>
          <p:spPr>
            <a:xfrm>
              <a:off x="3315" y="2644"/>
              <a:ext cx="6357560" cy="1707539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68" name="矩形: 圆角 4">
              <a:extLst>
                <a:ext uri="{FF2B5EF4-FFF2-40B4-BE49-F238E27FC236}">
                  <a16:creationId xmlns:a16="http://schemas.microsoft.com/office/drawing/2014/main" id="{B6616754-7EBA-4DBB-B580-3035234A8689}"/>
                </a:ext>
              </a:extLst>
            </p:cNvPr>
            <p:cNvSpPr txBox="1"/>
            <p:nvPr/>
          </p:nvSpPr>
          <p:spPr>
            <a:xfrm>
              <a:off x="53327" y="52656"/>
              <a:ext cx="6257536" cy="160751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3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数据库系统执行历史验证</a:t>
              </a:r>
              <a:endParaRPr lang="en-US" altLang="zh-CN" sz="32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48FBBC55-E285-4F50-847F-9E2DA419AECC}"/>
              </a:ext>
            </a:extLst>
          </p:cNvPr>
          <p:cNvGrpSpPr/>
          <p:nvPr/>
        </p:nvGrpSpPr>
        <p:grpSpPr>
          <a:xfrm>
            <a:off x="1222728" y="1392551"/>
            <a:ext cx="2729547" cy="1027717"/>
            <a:chOff x="3315" y="1853757"/>
            <a:chExt cx="3083643" cy="1707539"/>
          </a:xfrm>
        </p:grpSpPr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448D4854-8451-474D-A925-B1264BE7A68A}"/>
                </a:ext>
              </a:extLst>
            </p:cNvPr>
            <p:cNvSpPr/>
            <p:nvPr/>
          </p:nvSpPr>
          <p:spPr>
            <a:xfrm>
              <a:off x="3315" y="1853757"/>
              <a:ext cx="3083643" cy="170753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66" name="矩形: 圆角 6">
              <a:extLst>
                <a:ext uri="{FF2B5EF4-FFF2-40B4-BE49-F238E27FC236}">
                  <a16:creationId xmlns:a16="http://schemas.microsoft.com/office/drawing/2014/main" id="{6D9BD6CF-693A-412B-BE7A-285C475E6753}"/>
                </a:ext>
              </a:extLst>
            </p:cNvPr>
            <p:cNvSpPr txBox="1"/>
            <p:nvPr/>
          </p:nvSpPr>
          <p:spPr>
            <a:xfrm>
              <a:off x="53327" y="1903769"/>
              <a:ext cx="2983619" cy="16075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400" dirty="0">
                  <a:latin typeface="仿宋" panose="02010609060101010101" pitchFamily="49" charset="-122"/>
                  <a:ea typeface="仿宋" panose="02010609060101010101" pitchFamily="49" charset="-122"/>
                </a:rPr>
                <a:t>一般执行历史验证</a:t>
              </a:r>
              <a:endParaRPr lang="en-US" altLang="zh-CN" sz="2400" kern="12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F04D85B2-F84B-45FB-A9C7-43EB6C0A1ACA}"/>
              </a:ext>
            </a:extLst>
          </p:cNvPr>
          <p:cNvGrpSpPr/>
          <p:nvPr/>
        </p:nvGrpSpPr>
        <p:grpSpPr>
          <a:xfrm>
            <a:off x="5386847" y="1379750"/>
            <a:ext cx="2919959" cy="997617"/>
            <a:chOff x="6195337" y="1854729"/>
            <a:chExt cx="1928812" cy="1709208"/>
          </a:xfrm>
        </p:grpSpPr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3D3DC533-2ED0-4D6B-95E8-12F646F3E183}"/>
                </a:ext>
              </a:extLst>
            </p:cNvPr>
            <p:cNvSpPr/>
            <p:nvPr/>
          </p:nvSpPr>
          <p:spPr>
            <a:xfrm>
              <a:off x="6195337" y="1854729"/>
              <a:ext cx="1928812" cy="170920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62" name="矩形: 圆角 6">
              <a:extLst>
                <a:ext uri="{FF2B5EF4-FFF2-40B4-BE49-F238E27FC236}">
                  <a16:creationId xmlns:a16="http://schemas.microsoft.com/office/drawing/2014/main" id="{FF0510C5-25EF-48A8-80A6-052AF61F5862}"/>
                </a:ext>
              </a:extLst>
            </p:cNvPr>
            <p:cNvSpPr txBox="1"/>
            <p:nvPr/>
          </p:nvSpPr>
          <p:spPr>
            <a:xfrm>
              <a:off x="6245398" y="1904790"/>
              <a:ext cx="1828690" cy="16090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dirty="0">
                  <a:latin typeface="仿宋" panose="02010609060101010101" pitchFamily="49" charset="-122"/>
                  <a:ea typeface="仿宋" panose="02010609060101010101" pitchFamily="49" charset="-122"/>
                </a:rPr>
                <a:t>特定执行历史验证</a:t>
              </a:r>
              <a:endParaRPr lang="zh-CN" altLang="en-US" sz="2500" kern="12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311991A-A085-428E-99B9-719F16F3C878}"/>
              </a:ext>
            </a:extLst>
          </p:cNvPr>
          <p:cNvGrpSpPr/>
          <p:nvPr/>
        </p:nvGrpSpPr>
        <p:grpSpPr>
          <a:xfrm>
            <a:off x="882957" y="3155763"/>
            <a:ext cx="3394674" cy="935073"/>
            <a:chOff x="3849" y="3707511"/>
            <a:chExt cx="1928812" cy="1709208"/>
          </a:xfrm>
          <a:solidFill>
            <a:srgbClr val="00B050"/>
          </a:solidFill>
        </p:grpSpPr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697A5E3D-19D1-4D44-9B8B-CF4C5F321B03}"/>
                </a:ext>
              </a:extLst>
            </p:cNvPr>
            <p:cNvSpPr/>
            <p:nvPr/>
          </p:nvSpPr>
          <p:spPr>
            <a:xfrm>
              <a:off x="3849" y="3707511"/>
              <a:ext cx="1928812" cy="1709208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60" name="矩形: 圆角 4">
              <a:extLst>
                <a:ext uri="{FF2B5EF4-FFF2-40B4-BE49-F238E27FC236}">
                  <a16:creationId xmlns:a16="http://schemas.microsoft.com/office/drawing/2014/main" id="{436FC720-F52D-488A-8737-39915A8E512B}"/>
                </a:ext>
              </a:extLst>
            </p:cNvPr>
            <p:cNvSpPr txBox="1"/>
            <p:nvPr/>
          </p:nvSpPr>
          <p:spPr>
            <a:xfrm>
              <a:off x="53910" y="3757572"/>
              <a:ext cx="1828690" cy="160908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基于 </a:t>
              </a:r>
              <a:r>
                <a:rPr lang="en-US" altLang="zh-CN" sz="25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CDCL </a:t>
              </a:r>
              <a:r>
                <a:rPr lang="zh-CN" altLang="en-US" sz="25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搜索框架的高效验证算法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7B8800F-757D-4D29-97E8-08197F7242AC}"/>
              </a:ext>
            </a:extLst>
          </p:cNvPr>
          <p:cNvGrpSpPr/>
          <p:nvPr/>
        </p:nvGrpSpPr>
        <p:grpSpPr>
          <a:xfrm>
            <a:off x="5192966" y="3114030"/>
            <a:ext cx="3307719" cy="930517"/>
            <a:chOff x="4104505" y="3707511"/>
            <a:chExt cx="1928812" cy="1709208"/>
          </a:xfrm>
          <a:solidFill>
            <a:srgbClr val="00B050"/>
          </a:solidFill>
        </p:grpSpPr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DE72A3E9-A877-4B5A-B9B1-B705B55FB8A8}"/>
                </a:ext>
              </a:extLst>
            </p:cNvPr>
            <p:cNvSpPr/>
            <p:nvPr/>
          </p:nvSpPr>
          <p:spPr>
            <a:xfrm>
              <a:off x="4104505" y="3707511"/>
              <a:ext cx="1928812" cy="1709208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56" name="矩形: 圆角 4">
              <a:extLst>
                <a:ext uri="{FF2B5EF4-FFF2-40B4-BE49-F238E27FC236}">
                  <a16:creationId xmlns:a16="http://schemas.microsoft.com/office/drawing/2014/main" id="{CEF79F1C-1CDE-449D-91C2-E04A8E6777E5}"/>
                </a:ext>
              </a:extLst>
            </p:cNvPr>
            <p:cNvSpPr txBox="1"/>
            <p:nvPr/>
          </p:nvSpPr>
          <p:spPr>
            <a:xfrm>
              <a:off x="4154566" y="3757572"/>
              <a:ext cx="1828690" cy="160908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dirty="0">
                  <a:latin typeface="仿宋" panose="02010609060101010101" pitchFamily="49" charset="-122"/>
                  <a:ea typeface="仿宋" panose="02010609060101010101" pitchFamily="49" charset="-122"/>
                </a:rPr>
                <a:t>针对小事务执行历史的高效验证算法</a:t>
              </a:r>
              <a:endParaRPr lang="zh-CN" altLang="en-US" sz="2500" kern="12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</p:grp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F1A4DFE4-DDAF-4C43-9CFD-54258992C407}"/>
              </a:ext>
            </a:extLst>
          </p:cNvPr>
          <p:cNvCxnSpPr>
            <a:cxnSpLocks/>
            <a:stCxn id="65" idx="2"/>
            <a:endCxn id="59" idx="0"/>
          </p:cNvCxnSpPr>
          <p:nvPr/>
        </p:nvCxnSpPr>
        <p:spPr>
          <a:xfrm flipH="1">
            <a:off x="2580294" y="2420268"/>
            <a:ext cx="7208" cy="735495"/>
          </a:xfrm>
          <a:prstGeom prst="straightConnector1">
            <a:avLst/>
          </a:prstGeom>
          <a:ln w="152400" cap="sq">
            <a:solidFill>
              <a:schemeClr val="accent1">
                <a:alpha val="40000"/>
              </a:schemeClr>
            </a:solidFill>
            <a:miter lim="800000"/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37874D3-C47E-4342-B400-92D57D49233B}"/>
              </a:ext>
            </a:extLst>
          </p:cNvPr>
          <p:cNvCxnSpPr>
            <a:cxnSpLocks/>
            <a:stCxn id="62" idx="2"/>
            <a:endCxn id="55" idx="0"/>
          </p:cNvCxnSpPr>
          <p:nvPr/>
        </p:nvCxnSpPr>
        <p:spPr>
          <a:xfrm flipH="1">
            <a:off x="6846826" y="2348148"/>
            <a:ext cx="1" cy="765882"/>
          </a:xfrm>
          <a:prstGeom prst="straightConnector1">
            <a:avLst/>
          </a:prstGeom>
          <a:ln w="152400" cap="sq">
            <a:solidFill>
              <a:schemeClr val="accent1">
                <a:alpha val="40000"/>
              </a:schemeClr>
            </a:solidFill>
            <a:miter lim="800000"/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CE35D40B-4519-4E26-AB14-1492F575894D}"/>
              </a:ext>
            </a:extLst>
          </p:cNvPr>
          <p:cNvSpPr/>
          <p:nvPr/>
        </p:nvSpPr>
        <p:spPr>
          <a:xfrm>
            <a:off x="1024661" y="1178237"/>
            <a:ext cx="7432010" cy="1412564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D99E7EF6-2ADC-47A5-84A6-43F0F96E5153}"/>
              </a:ext>
            </a:extLst>
          </p:cNvPr>
          <p:cNvSpPr/>
          <p:nvPr/>
        </p:nvSpPr>
        <p:spPr>
          <a:xfrm>
            <a:off x="372531" y="3021056"/>
            <a:ext cx="8381991" cy="2298733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021C5E29-A3E9-4582-AF93-44F9785AAAB2}"/>
              </a:ext>
            </a:extLst>
          </p:cNvPr>
          <p:cNvGrpSpPr/>
          <p:nvPr/>
        </p:nvGrpSpPr>
        <p:grpSpPr>
          <a:xfrm>
            <a:off x="5014487" y="4195271"/>
            <a:ext cx="3664676" cy="930516"/>
            <a:chOff x="4104505" y="3707511"/>
            <a:chExt cx="1928812" cy="1709208"/>
          </a:xfrm>
          <a:solidFill>
            <a:srgbClr val="00B050"/>
          </a:solidFill>
        </p:grpSpPr>
        <p:sp>
          <p:nvSpPr>
            <p:cNvPr id="70" name="矩形: 圆角 69">
              <a:extLst>
                <a:ext uri="{FF2B5EF4-FFF2-40B4-BE49-F238E27FC236}">
                  <a16:creationId xmlns:a16="http://schemas.microsoft.com/office/drawing/2014/main" id="{89964A72-5328-4DB9-BF88-DCB7AFA9D9EA}"/>
                </a:ext>
              </a:extLst>
            </p:cNvPr>
            <p:cNvSpPr/>
            <p:nvPr/>
          </p:nvSpPr>
          <p:spPr>
            <a:xfrm>
              <a:off x="4104505" y="3707511"/>
              <a:ext cx="1928812" cy="1709208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71" name="矩形: 圆角 4">
              <a:extLst>
                <a:ext uri="{FF2B5EF4-FFF2-40B4-BE49-F238E27FC236}">
                  <a16:creationId xmlns:a16="http://schemas.microsoft.com/office/drawing/2014/main" id="{0B03E284-7D1D-4BB7-923B-0EAF7B25C497}"/>
                </a:ext>
              </a:extLst>
            </p:cNvPr>
            <p:cNvSpPr txBox="1"/>
            <p:nvPr/>
          </p:nvSpPr>
          <p:spPr>
            <a:xfrm>
              <a:off x="4154566" y="3757572"/>
              <a:ext cx="1828690" cy="160908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dirty="0">
                  <a:latin typeface="仿宋" panose="02010609060101010101" pitchFamily="49" charset="-122"/>
                  <a:ea typeface="仿宋" panose="02010609060101010101" pitchFamily="49" charset="-122"/>
                </a:rPr>
                <a:t>针对带时间戳执行历史的高效验证算法</a:t>
              </a:r>
              <a:endParaRPr lang="zh-CN" altLang="en-US" sz="2500" kern="12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E5527625-7D69-47F3-907D-5E0E63902BF6}"/>
              </a:ext>
            </a:extLst>
          </p:cNvPr>
          <p:cNvGrpSpPr/>
          <p:nvPr/>
        </p:nvGrpSpPr>
        <p:grpSpPr>
          <a:xfrm>
            <a:off x="449823" y="4199379"/>
            <a:ext cx="4260939" cy="935073"/>
            <a:chOff x="3849" y="3707511"/>
            <a:chExt cx="1928812" cy="1709208"/>
          </a:xfrm>
          <a:solidFill>
            <a:srgbClr val="00B050"/>
          </a:solidFill>
        </p:grpSpPr>
        <p:sp>
          <p:nvSpPr>
            <p:cNvPr id="81" name="矩形: 圆角 80">
              <a:extLst>
                <a:ext uri="{FF2B5EF4-FFF2-40B4-BE49-F238E27FC236}">
                  <a16:creationId xmlns:a16="http://schemas.microsoft.com/office/drawing/2014/main" id="{B058B8F3-A391-4BDD-B61A-BFB94EA47A30}"/>
                </a:ext>
              </a:extLst>
            </p:cNvPr>
            <p:cNvSpPr/>
            <p:nvPr/>
          </p:nvSpPr>
          <p:spPr>
            <a:xfrm>
              <a:off x="3849" y="3707511"/>
              <a:ext cx="1928812" cy="1709208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82" name="矩形: 圆角 4">
              <a:extLst>
                <a:ext uri="{FF2B5EF4-FFF2-40B4-BE49-F238E27FC236}">
                  <a16:creationId xmlns:a16="http://schemas.microsoft.com/office/drawing/2014/main" id="{D15631CB-9F31-4067-935A-62349A847D58}"/>
                </a:ext>
              </a:extLst>
            </p:cNvPr>
            <p:cNvSpPr txBox="1"/>
            <p:nvPr/>
          </p:nvSpPr>
          <p:spPr>
            <a:xfrm>
              <a:off x="53910" y="3757572"/>
              <a:ext cx="1828690" cy="160908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基于 </a:t>
              </a:r>
              <a:r>
                <a:rPr lang="en-US" altLang="zh-CN" sz="25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SMC&amp;DPOR</a:t>
              </a:r>
              <a:r>
                <a:rPr lang="en-US" altLang="zh-CN" sz="25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zh-CN" altLang="en-US" sz="25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搜索框架的高效验证算法</a:t>
              </a: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3D37ADF5-F6C5-4914-97A1-AF3453B06626}"/>
              </a:ext>
            </a:extLst>
          </p:cNvPr>
          <p:cNvGrpSpPr/>
          <p:nvPr/>
        </p:nvGrpSpPr>
        <p:grpSpPr>
          <a:xfrm>
            <a:off x="-605547" y="5698957"/>
            <a:ext cx="10348876" cy="1617291"/>
            <a:chOff x="-465666" y="5172976"/>
            <a:chExt cx="10348876" cy="1617291"/>
          </a:xfrm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4B0B7684-5A99-4A3C-8DF7-EE323D782690}"/>
                </a:ext>
              </a:extLst>
            </p:cNvPr>
            <p:cNvGrpSpPr/>
            <p:nvPr/>
          </p:nvGrpSpPr>
          <p:grpSpPr>
            <a:xfrm>
              <a:off x="5192966" y="5271894"/>
              <a:ext cx="4578416" cy="1437605"/>
              <a:chOff x="5653450" y="5481156"/>
              <a:chExt cx="2474549" cy="619783"/>
            </a:xfrm>
          </p:grpSpPr>
          <p:sp>
            <p:nvSpPr>
              <p:cNvPr id="75" name="矩形: 圆角 74">
                <a:extLst>
                  <a:ext uri="{FF2B5EF4-FFF2-40B4-BE49-F238E27FC236}">
                    <a16:creationId xmlns:a16="http://schemas.microsoft.com/office/drawing/2014/main" id="{25B96103-9C41-4307-9E32-7762F840F62B}"/>
                  </a:ext>
                </a:extLst>
              </p:cNvPr>
              <p:cNvSpPr/>
              <p:nvPr/>
            </p:nvSpPr>
            <p:spPr>
              <a:xfrm>
                <a:off x="5653450" y="5481156"/>
                <a:ext cx="2474549" cy="619783"/>
              </a:xfrm>
              <a:prstGeom prst="roundRect">
                <a:avLst>
                  <a:gd name="adj" fmla="val 10000"/>
                </a:avLst>
              </a:prstGeom>
              <a:solidFill>
                <a:srgbClr val="C000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" name="矩形: 圆角 16">
                <a:extLst>
                  <a:ext uri="{FF2B5EF4-FFF2-40B4-BE49-F238E27FC236}">
                    <a16:creationId xmlns:a16="http://schemas.microsoft.com/office/drawing/2014/main" id="{E4D873A2-1B0D-4A5F-B4BD-3ED296F6255A}"/>
                  </a:ext>
                </a:extLst>
              </p:cNvPr>
              <p:cNvSpPr txBox="1"/>
              <p:nvPr/>
            </p:nvSpPr>
            <p:spPr>
              <a:xfrm>
                <a:off x="5671603" y="5499309"/>
                <a:ext cx="2438243" cy="58347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5250" tIns="95250" rIns="95250" bIns="95250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深入</a:t>
                </a:r>
                <a:r>
                  <a:rPr lang="zh-CN" altLang="en-US" sz="25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研究相关验证问题的复杂度，充分利用执行历史的结构信息设计多项式时间验证算法</a:t>
                </a:r>
              </a:p>
            </p:txBody>
          </p:sp>
        </p:grpSp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6C89FE6D-1F22-4B6A-BD96-3273C60D21D0}"/>
                </a:ext>
              </a:extLst>
            </p:cNvPr>
            <p:cNvGrpSpPr/>
            <p:nvPr/>
          </p:nvGrpSpPr>
          <p:grpSpPr>
            <a:xfrm>
              <a:off x="-354584" y="5311681"/>
              <a:ext cx="5444773" cy="1362709"/>
              <a:chOff x="5653450" y="5481156"/>
              <a:chExt cx="2474549" cy="619783"/>
            </a:xfrm>
          </p:grpSpPr>
          <p:sp>
            <p:nvSpPr>
              <p:cNvPr id="78" name="矩形: 圆角 77">
                <a:extLst>
                  <a:ext uri="{FF2B5EF4-FFF2-40B4-BE49-F238E27FC236}">
                    <a16:creationId xmlns:a16="http://schemas.microsoft.com/office/drawing/2014/main" id="{579E217C-2EEA-499E-8AEA-A8682A294500}"/>
                  </a:ext>
                </a:extLst>
              </p:cNvPr>
              <p:cNvSpPr/>
              <p:nvPr/>
            </p:nvSpPr>
            <p:spPr>
              <a:xfrm>
                <a:off x="5653450" y="5481156"/>
                <a:ext cx="2474549" cy="619783"/>
              </a:xfrm>
              <a:prstGeom prst="roundRect">
                <a:avLst>
                  <a:gd name="adj" fmla="val 10000"/>
                </a:avLst>
              </a:prstGeom>
              <a:solidFill>
                <a:srgbClr val="C000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" name="矩形: 圆角 16">
                <a:extLst>
                  <a:ext uri="{FF2B5EF4-FFF2-40B4-BE49-F238E27FC236}">
                    <a16:creationId xmlns:a16="http://schemas.microsoft.com/office/drawing/2014/main" id="{D46CB644-053D-466D-9D5B-6294EDD0EAAF}"/>
                  </a:ext>
                </a:extLst>
              </p:cNvPr>
              <p:cNvSpPr txBox="1"/>
              <p:nvPr/>
            </p:nvSpPr>
            <p:spPr>
              <a:xfrm>
                <a:off x="5671603" y="5499309"/>
                <a:ext cx="2438243" cy="58347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5250" tIns="95250" rIns="95250" bIns="95250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基于领域知识对搜索框架的关键模块进行高度定制，设计时间与空间均最优的搜索策略</a:t>
                </a:r>
                <a:endParaRPr lang="zh-CN" altLang="en-US" sz="2500" kern="12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p:grpSp>
        <p:sp>
          <p:nvSpPr>
            <p:cNvPr id="86" name="矩形: 圆角 85">
              <a:extLst>
                <a:ext uri="{FF2B5EF4-FFF2-40B4-BE49-F238E27FC236}">
                  <a16:creationId xmlns:a16="http://schemas.microsoft.com/office/drawing/2014/main" id="{B49E062E-9AE4-4AC9-83A5-0C88B1D3D6F2}"/>
                </a:ext>
              </a:extLst>
            </p:cNvPr>
            <p:cNvSpPr/>
            <p:nvPr/>
          </p:nvSpPr>
          <p:spPr>
            <a:xfrm>
              <a:off x="-465666" y="5172976"/>
              <a:ext cx="10348876" cy="1617291"/>
            </a:xfrm>
            <a:prstGeom prst="roundRect">
              <a:avLst/>
            </a:prstGeom>
            <a:noFill/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13E3BDBD-69D7-47CF-ABC1-F50F818276BE}"/>
              </a:ext>
            </a:extLst>
          </p:cNvPr>
          <p:cNvCxnSpPr>
            <a:cxnSpLocks/>
            <a:stCxn id="82" idx="2"/>
            <a:endCxn id="79" idx="0"/>
          </p:cNvCxnSpPr>
          <p:nvPr/>
        </p:nvCxnSpPr>
        <p:spPr>
          <a:xfrm flipH="1">
            <a:off x="2227922" y="5107064"/>
            <a:ext cx="352371" cy="770511"/>
          </a:xfrm>
          <a:prstGeom prst="straightConnector1">
            <a:avLst/>
          </a:prstGeom>
          <a:ln w="152400" cap="sq">
            <a:solidFill>
              <a:schemeClr val="accent1">
                <a:alpha val="40000"/>
              </a:schemeClr>
            </a:solidFill>
            <a:miter lim="800000"/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4224E3CD-FB7E-4E20-AAA3-49277D56EED9}"/>
              </a:ext>
            </a:extLst>
          </p:cNvPr>
          <p:cNvCxnSpPr>
            <a:cxnSpLocks/>
            <a:stCxn id="70" idx="2"/>
            <a:endCxn id="75" idx="0"/>
          </p:cNvCxnSpPr>
          <p:nvPr/>
        </p:nvCxnSpPr>
        <p:spPr>
          <a:xfrm>
            <a:off x="6846825" y="5125787"/>
            <a:ext cx="495468" cy="672088"/>
          </a:xfrm>
          <a:prstGeom prst="straightConnector1">
            <a:avLst/>
          </a:prstGeom>
          <a:ln w="152400" cap="sq">
            <a:solidFill>
              <a:schemeClr val="accent1">
                <a:alpha val="40000"/>
              </a:schemeClr>
            </a:solidFill>
            <a:miter lim="800000"/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127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FF42197-52C1-DA06-F208-9960D817C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97314" y="2132305"/>
            <a:ext cx="2762248" cy="16898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0402B52-AECA-9C95-F95D-B66331B6D7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152900" y="1519903"/>
            <a:ext cx="3886200" cy="29146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3CCF377-7C41-9EFE-8236-9958AA5BFF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413562" y="2213112"/>
            <a:ext cx="2071400" cy="15282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D0925F4-C6E3-4A6E-9A78-D297FC044D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438862" y="4177325"/>
            <a:ext cx="2090129" cy="181750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E6732C7-4789-D3C5-EDF8-960F21B87C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9197591" y="273048"/>
            <a:ext cx="2503342" cy="1498876"/>
          </a:xfrm>
          <a:prstGeom prst="rect">
            <a:avLst/>
          </a:prstGeom>
        </p:spPr>
      </p:pic>
      <p:pic>
        <p:nvPicPr>
          <p:cNvPr id="7" name="图形 6" descr="数据库 纯色填充">
            <a:extLst>
              <a:ext uri="{FF2B5EF4-FFF2-40B4-BE49-F238E27FC236}">
                <a16:creationId xmlns:a16="http://schemas.microsoft.com/office/drawing/2014/main" id="{2F9E0937-2377-6E05-FBFE-86F83AFF11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29078" y="799637"/>
            <a:ext cx="1440531" cy="1440531"/>
          </a:xfrm>
          <a:prstGeom prst="rect">
            <a:avLst/>
          </a:prstGeom>
        </p:spPr>
      </p:pic>
      <p:pic>
        <p:nvPicPr>
          <p:cNvPr id="8" name="图形 7" descr="客户评价 纯色填充">
            <a:extLst>
              <a:ext uri="{FF2B5EF4-FFF2-40B4-BE49-F238E27FC236}">
                <a16:creationId xmlns:a16="http://schemas.microsoft.com/office/drawing/2014/main" id="{5EBB3442-3492-4D57-0CC1-E7204BB0B51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66206" y="5086076"/>
            <a:ext cx="914400" cy="914400"/>
          </a:xfrm>
          <a:prstGeom prst="rect">
            <a:avLst/>
          </a:prstGeom>
        </p:spPr>
      </p:pic>
      <p:pic>
        <p:nvPicPr>
          <p:cNvPr id="9" name="图形 8" descr="用户 纯色填充">
            <a:extLst>
              <a:ext uri="{FF2B5EF4-FFF2-40B4-BE49-F238E27FC236}">
                <a16:creationId xmlns:a16="http://schemas.microsoft.com/office/drawing/2014/main" id="{40454128-9722-1758-FF19-224DC78D877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652920" y="5143963"/>
            <a:ext cx="914400" cy="914400"/>
          </a:xfrm>
          <a:prstGeom prst="rect">
            <a:avLst/>
          </a:prstGeom>
        </p:spPr>
      </p:pic>
      <p:pic>
        <p:nvPicPr>
          <p:cNvPr id="10" name="图形 9" descr="齿轮 纯色填充">
            <a:extLst>
              <a:ext uri="{FF2B5EF4-FFF2-40B4-BE49-F238E27FC236}">
                <a16:creationId xmlns:a16="http://schemas.microsoft.com/office/drawing/2014/main" id="{2C45FD53-1D10-3511-2962-00105CC708B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452534" y="4283554"/>
            <a:ext cx="914400" cy="914400"/>
          </a:xfrm>
          <a:prstGeom prst="rect">
            <a:avLst/>
          </a:prstGeom>
        </p:spPr>
      </p:pic>
      <p:pic>
        <p:nvPicPr>
          <p:cNvPr id="11" name="图形 10" descr="单级齿轮 纯色填充">
            <a:extLst>
              <a:ext uri="{FF2B5EF4-FFF2-40B4-BE49-F238E27FC236}">
                <a16:creationId xmlns:a16="http://schemas.microsoft.com/office/drawing/2014/main" id="{24A4B7D3-8EE1-EA36-ECE1-4F0B478B3ED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656515" y="4038600"/>
            <a:ext cx="914400" cy="914400"/>
          </a:xfrm>
          <a:prstGeom prst="rect">
            <a:avLst/>
          </a:prstGeom>
        </p:spPr>
      </p:pic>
      <p:sp>
        <p:nvSpPr>
          <p:cNvPr id="12" name="箭头: 下 11">
            <a:extLst>
              <a:ext uri="{FF2B5EF4-FFF2-40B4-BE49-F238E27FC236}">
                <a16:creationId xmlns:a16="http://schemas.microsoft.com/office/drawing/2014/main" id="{42BA52B3-EF02-63C0-F5D1-9BCE89ABD69A}"/>
              </a:ext>
            </a:extLst>
          </p:cNvPr>
          <p:cNvSpPr/>
          <p:nvPr/>
        </p:nvSpPr>
        <p:spPr>
          <a:xfrm flipV="1">
            <a:off x="888432" y="5401736"/>
            <a:ext cx="484632" cy="558799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形 12" descr="禁止标志 纯色填充">
            <a:extLst>
              <a:ext uri="{FF2B5EF4-FFF2-40B4-BE49-F238E27FC236}">
                <a16:creationId xmlns:a16="http://schemas.microsoft.com/office/drawing/2014/main" id="{4C76234A-D9AA-480A-4D5A-DB7AD87C5B9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16348" y="2703836"/>
            <a:ext cx="914400" cy="914400"/>
          </a:xfrm>
          <a:prstGeom prst="rect">
            <a:avLst/>
          </a:prstGeom>
        </p:spPr>
      </p:pic>
      <p:pic>
        <p:nvPicPr>
          <p:cNvPr id="14" name="图形 13" descr="警告 纯色填充">
            <a:extLst>
              <a:ext uri="{FF2B5EF4-FFF2-40B4-BE49-F238E27FC236}">
                <a16:creationId xmlns:a16="http://schemas.microsoft.com/office/drawing/2014/main" id="{451339C2-ADB7-172A-7A7C-293EAD3F02E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38511" y="1532437"/>
            <a:ext cx="914400" cy="914400"/>
          </a:xfrm>
          <a:prstGeom prst="rect">
            <a:avLst/>
          </a:prstGeom>
        </p:spPr>
      </p:pic>
      <p:pic>
        <p:nvPicPr>
          <p:cNvPr id="15" name="图形 14" descr="戏剧 纯色填充">
            <a:extLst>
              <a:ext uri="{FF2B5EF4-FFF2-40B4-BE49-F238E27FC236}">
                <a16:creationId xmlns:a16="http://schemas.microsoft.com/office/drawing/2014/main" id="{846DAD3E-BC8D-404E-052B-5DCB2E00E92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085059" y="321731"/>
            <a:ext cx="914400" cy="914400"/>
          </a:xfrm>
          <a:prstGeom prst="rect">
            <a:avLst/>
          </a:prstGeom>
        </p:spPr>
      </p:pic>
      <p:pic>
        <p:nvPicPr>
          <p:cNvPr id="16" name="图形 15" descr="机器人 纯色填充">
            <a:extLst>
              <a:ext uri="{FF2B5EF4-FFF2-40B4-BE49-F238E27FC236}">
                <a16:creationId xmlns:a16="http://schemas.microsoft.com/office/drawing/2014/main" id="{EE1724C7-ABA9-A5C8-FCF8-D0A9792583B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62950" y="3859521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模型 16" descr="Gears">
                <a:extLst>
                  <a:ext uri="{FF2B5EF4-FFF2-40B4-BE49-F238E27FC236}">
                    <a16:creationId xmlns:a16="http://schemas.microsoft.com/office/drawing/2014/main" id="{C04A65A9-E5B0-8789-C98E-F774914D58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50048036"/>
                  </p:ext>
                </p:extLst>
              </p:nvPr>
            </p:nvGraphicFramePr>
            <p:xfrm>
              <a:off x="5593264" y="273048"/>
              <a:ext cx="4175257" cy="3395368"/>
            </p:xfrm>
            <a:graphic>
              <a:graphicData uri="http://schemas.microsoft.com/office/drawing/2017/model3d">
                <am3d:model3d r:embed="rId30">
                  <am3d:spPr>
                    <a:xfrm>
                      <a:off x="0" y="0"/>
                      <a:ext cx="4175257" cy="3395368"/>
                    </a:xfrm>
                    <a:prstGeom prst="rect">
                      <a:avLst/>
                    </a:prstGeom>
                  </am3d:spPr>
                  <am3d:camera>
                    <am3d:pos x="0" y="0" z="601063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07604" d="1000000"/>
                    <am3d:preTrans dx="718081" dy="-13902428" dz="156387"/>
                    <am3d:scale>
                      <am3d:sx n="1000000" d="1000000"/>
                      <am3d:sy n="1000000" d="1000000"/>
                      <am3d:sz n="1000000" d="1000000"/>
                    </am3d:scale>
                    <am3d:rot ax="9948075" ay="865568" az="10583583"/>
                    <am3d:postTrans dx="0" dy="0" dz="0"/>
                  </am3d:trans>
                  <am3d:raster rName="Office3DRenderer" rVer="16.0.8326">
                    <am3d:blip r:embed="rId31"/>
                  </am3d:raster>
                  <am3d:objViewport viewportSz="5411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模型 16" descr="Gears">
                <a:extLst>
                  <a:ext uri="{FF2B5EF4-FFF2-40B4-BE49-F238E27FC236}">
                    <a16:creationId xmlns:a16="http://schemas.microsoft.com/office/drawing/2014/main" id="{C04A65A9-E5B0-8789-C98E-F774914D58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593264" y="273048"/>
                <a:ext cx="4175257" cy="3395368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图片 17" descr="三维框架">
            <a:extLst>
              <a:ext uri="{FF2B5EF4-FFF2-40B4-BE49-F238E27FC236}">
                <a16:creationId xmlns:a16="http://schemas.microsoft.com/office/drawing/2014/main" id="{CB373C5E-314B-2BC6-07BD-F7E92A29A2E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334" y="3956393"/>
            <a:ext cx="3343756" cy="2228626"/>
          </a:xfrm>
          <a:prstGeom prst="rect">
            <a:avLst/>
          </a:prstGeom>
        </p:spPr>
      </p:pic>
      <p:pic>
        <p:nvPicPr>
          <p:cNvPr id="19" name="图形 18" descr="拼图 纯色填充">
            <a:extLst>
              <a:ext uri="{FF2B5EF4-FFF2-40B4-BE49-F238E27FC236}">
                <a16:creationId xmlns:a16="http://schemas.microsoft.com/office/drawing/2014/main" id="{8F0CDF66-297E-79FB-2EC0-647A06E2B61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651222" y="-82258"/>
            <a:ext cx="914400" cy="914400"/>
          </a:xfrm>
          <a:prstGeom prst="rect">
            <a:avLst/>
          </a:prstGeom>
        </p:spPr>
      </p:pic>
      <p:pic>
        <p:nvPicPr>
          <p:cNvPr id="20" name="图形 19" descr="音乐符号  纯色填充">
            <a:extLst>
              <a:ext uri="{FF2B5EF4-FFF2-40B4-BE49-F238E27FC236}">
                <a16:creationId xmlns:a16="http://schemas.microsoft.com/office/drawing/2014/main" id="{44B5557E-40D9-E01B-BE3A-6C9BD51108C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6042011" y="261004"/>
            <a:ext cx="914400" cy="914400"/>
          </a:xfrm>
          <a:prstGeom prst="rect">
            <a:avLst/>
          </a:prstGeom>
        </p:spPr>
      </p:pic>
      <p:pic>
        <p:nvPicPr>
          <p:cNvPr id="21" name="图形 20" descr="复选标记 纯色填充">
            <a:extLst>
              <a:ext uri="{FF2B5EF4-FFF2-40B4-BE49-F238E27FC236}">
                <a16:creationId xmlns:a16="http://schemas.microsoft.com/office/drawing/2014/main" id="{895F99FB-6CC9-27C4-40C4-E35B93AB51B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4760657" y="419386"/>
            <a:ext cx="914400" cy="914400"/>
          </a:xfrm>
          <a:prstGeom prst="rect">
            <a:avLst/>
          </a:prstGeom>
        </p:spPr>
      </p:pic>
      <p:pic>
        <p:nvPicPr>
          <p:cNvPr id="22" name="图形 21" descr="关闭 纯色填充">
            <a:extLst>
              <a:ext uri="{FF2B5EF4-FFF2-40B4-BE49-F238E27FC236}">
                <a16:creationId xmlns:a16="http://schemas.microsoft.com/office/drawing/2014/main" id="{E858A157-1D57-60F3-3E19-E686C5B3C7EB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10723106" y="419386"/>
            <a:ext cx="914400" cy="914400"/>
          </a:xfrm>
          <a:prstGeom prst="rect">
            <a:avLst/>
          </a:prstGeom>
        </p:spPr>
      </p:pic>
      <p:pic>
        <p:nvPicPr>
          <p:cNvPr id="23" name="图形 22" descr="数学 纯色填充">
            <a:extLst>
              <a:ext uri="{FF2B5EF4-FFF2-40B4-BE49-F238E27FC236}">
                <a16:creationId xmlns:a16="http://schemas.microsoft.com/office/drawing/2014/main" id="{8D5E06C3-8AE5-A077-5D21-2F720CC83525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6940488" y="246853"/>
            <a:ext cx="914400" cy="914400"/>
          </a:xfrm>
          <a:prstGeom prst="rect">
            <a:avLst/>
          </a:prstGeom>
        </p:spPr>
      </p:pic>
      <p:pic>
        <p:nvPicPr>
          <p:cNvPr id="24" name="图形 23" descr="显微镜 纯色填充">
            <a:extLst>
              <a:ext uri="{FF2B5EF4-FFF2-40B4-BE49-F238E27FC236}">
                <a16:creationId xmlns:a16="http://schemas.microsoft.com/office/drawing/2014/main" id="{D49DB3A8-0362-6DFE-F546-3742C4CDD541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10709084" y="2118323"/>
            <a:ext cx="2532756" cy="2532756"/>
          </a:xfrm>
          <a:prstGeom prst="rect">
            <a:avLst/>
          </a:prstGeom>
        </p:spPr>
      </p:pic>
      <p:pic>
        <p:nvPicPr>
          <p:cNvPr id="25" name="图形 24" descr="剧本 纯色填充">
            <a:extLst>
              <a:ext uri="{FF2B5EF4-FFF2-40B4-BE49-F238E27FC236}">
                <a16:creationId xmlns:a16="http://schemas.microsoft.com/office/drawing/2014/main" id="{E3E0D606-7154-696B-2339-56E4B23D97A7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9722221" y="590083"/>
            <a:ext cx="914400" cy="914400"/>
          </a:xfrm>
          <a:prstGeom prst="rect">
            <a:avLst/>
          </a:prstGeom>
        </p:spPr>
      </p:pic>
      <p:pic>
        <p:nvPicPr>
          <p:cNvPr id="26" name="图形 25" descr="单级齿轮 纯色填充">
            <a:extLst>
              <a:ext uri="{FF2B5EF4-FFF2-40B4-BE49-F238E27FC236}">
                <a16:creationId xmlns:a16="http://schemas.microsoft.com/office/drawing/2014/main" id="{D5F6F285-B126-E14B-FD86-FF1655E3064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406008" y="1018582"/>
            <a:ext cx="914400" cy="914400"/>
          </a:xfrm>
          <a:prstGeom prst="rect">
            <a:avLst/>
          </a:prstGeom>
        </p:spPr>
      </p:pic>
      <p:pic>
        <p:nvPicPr>
          <p:cNvPr id="27" name="图形 26" descr="秒表 纯色填充">
            <a:extLst>
              <a:ext uri="{FF2B5EF4-FFF2-40B4-BE49-F238E27FC236}">
                <a16:creationId xmlns:a16="http://schemas.microsoft.com/office/drawing/2014/main" id="{7A2B2483-7270-E979-5080-B955DAEC258E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10802890" y="2749981"/>
            <a:ext cx="914400" cy="914400"/>
          </a:xfrm>
          <a:prstGeom prst="rect">
            <a:avLst/>
          </a:prstGeom>
        </p:spPr>
      </p:pic>
      <p:pic>
        <p:nvPicPr>
          <p:cNvPr id="28" name="图形 27" descr="工具 纯色填充">
            <a:extLst>
              <a:ext uri="{FF2B5EF4-FFF2-40B4-BE49-F238E27FC236}">
                <a16:creationId xmlns:a16="http://schemas.microsoft.com/office/drawing/2014/main" id="{1AE3093D-DF33-CDE5-2F3E-F01C5A9C9380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0491608" y="16898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04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图示 25">
            <a:extLst>
              <a:ext uri="{FF2B5EF4-FFF2-40B4-BE49-F238E27FC236}">
                <a16:creationId xmlns:a16="http://schemas.microsoft.com/office/drawing/2014/main" id="{2E4E461C-3842-3933-7809-768E1D9456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277653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1575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F96316BC-C03A-6BF1-14D1-5F96863F8742}"/>
              </a:ext>
            </a:extLst>
          </p:cNvPr>
          <p:cNvGrpSpPr/>
          <p:nvPr/>
        </p:nvGrpSpPr>
        <p:grpSpPr>
          <a:xfrm>
            <a:off x="1883104" y="719666"/>
            <a:ext cx="8425792" cy="5418667"/>
            <a:chOff x="1883104" y="719666"/>
            <a:chExt cx="8425792" cy="5418667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E900A2AC-6B78-ABB0-8A81-B735C98DB51D}"/>
                </a:ext>
              </a:extLst>
            </p:cNvPr>
            <p:cNvGrpSpPr/>
            <p:nvPr/>
          </p:nvGrpSpPr>
          <p:grpSpPr>
            <a:xfrm>
              <a:off x="1883104" y="719666"/>
              <a:ext cx="8425792" cy="5418667"/>
              <a:chOff x="2032000" y="719666"/>
              <a:chExt cx="8425792" cy="5418667"/>
            </a:xfrm>
          </p:grpSpPr>
          <p:graphicFrame>
            <p:nvGraphicFramePr>
              <p:cNvPr id="4" name="图示 3">
                <a:extLst>
                  <a:ext uri="{FF2B5EF4-FFF2-40B4-BE49-F238E27FC236}">
                    <a16:creationId xmlns:a16="http://schemas.microsoft.com/office/drawing/2014/main" id="{38C7F239-6023-96D4-9ABB-1DD614FEF33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067021485"/>
                  </p:ext>
                </p:extLst>
              </p:nvPr>
            </p:nvGraphicFramePr>
            <p:xfrm>
              <a:off x="2032000" y="719666"/>
              <a:ext cx="8128000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pic>
            <p:nvPicPr>
              <p:cNvPr id="6" name="图形 5" descr="研究 纯色填充">
                <a:extLst>
                  <a:ext uri="{FF2B5EF4-FFF2-40B4-BE49-F238E27FC236}">
                    <a16:creationId xmlns:a16="http://schemas.microsoft.com/office/drawing/2014/main" id="{31AB9631-55E6-ADE4-451B-8D687AF61A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141096" y="461433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" name="图形 11" descr="V 形箭头 纯色填充">
                <a:extLst>
                  <a:ext uri="{FF2B5EF4-FFF2-40B4-BE49-F238E27FC236}">
                    <a16:creationId xmlns:a16="http://schemas.microsoft.com/office/drawing/2014/main" id="{125D90E5-4871-90B8-6FAE-558428292F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5400000">
                <a:off x="6567486" y="2232244"/>
                <a:ext cx="629180" cy="629180"/>
              </a:xfrm>
              <a:prstGeom prst="rect">
                <a:avLst/>
              </a:prstGeom>
            </p:spPr>
          </p:pic>
          <p:pic>
            <p:nvPicPr>
              <p:cNvPr id="18" name="图形 17" descr="清单 纯色填充">
                <a:extLst>
                  <a:ext uri="{FF2B5EF4-FFF2-40B4-BE49-F238E27FC236}">
                    <a16:creationId xmlns:a16="http://schemas.microsoft.com/office/drawing/2014/main" id="{8E69AF70-15E1-2E42-721E-C3CAA7942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141096" y="29717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0" name="图形 19" descr="列表 纯色填充">
                <a:extLst>
                  <a:ext uri="{FF2B5EF4-FFF2-40B4-BE49-F238E27FC236}">
                    <a16:creationId xmlns:a16="http://schemas.microsoft.com/office/drawing/2014/main" id="{7D5E16EE-7B9C-171D-9CD7-6E8AFAF641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8683896" y="123613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2" name="图形 21" descr="列表 纯色填充">
                <a:extLst>
                  <a:ext uri="{FF2B5EF4-FFF2-40B4-BE49-F238E27FC236}">
                    <a16:creationId xmlns:a16="http://schemas.microsoft.com/office/drawing/2014/main" id="{84E8FF5D-1930-F2CD-6975-7234D4ED82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543392" y="123613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图形 22" descr="V 形箭头 纯色填充">
                <a:extLst>
                  <a:ext uri="{FF2B5EF4-FFF2-40B4-BE49-F238E27FC236}">
                    <a16:creationId xmlns:a16="http://schemas.microsoft.com/office/drawing/2014/main" id="{C41B9591-64DF-1C2A-8BBD-EBE4329D28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5400000">
                <a:off x="6567486" y="3996577"/>
                <a:ext cx="629180" cy="629180"/>
              </a:xfrm>
              <a:prstGeom prst="rect">
                <a:avLst/>
              </a:prstGeom>
            </p:spPr>
          </p:pic>
        </p:grp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006F04E9-5873-3B59-1729-50713473F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8694408" y="5086688"/>
              <a:ext cx="615458" cy="535181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33434531-CDD2-8501-1C8E-7BACAE2EC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8694408" y="3428999"/>
              <a:ext cx="615458" cy="535181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0CCF1909-1D12-7129-90AE-8AC8B939D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8779038" y="1751706"/>
              <a:ext cx="615458" cy="535181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C60D982E-0AC3-A102-194C-BE9872498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0"/>
                </a:ext>
              </a:extLst>
            </a:blip>
            <a:stretch>
              <a:fillRect/>
            </a:stretch>
          </p:blipFill>
          <p:spPr>
            <a:xfrm>
              <a:off x="9357143" y="1771185"/>
              <a:ext cx="672589" cy="4962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7389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F96316BC-C03A-6BF1-14D1-5F96863F8742}"/>
              </a:ext>
            </a:extLst>
          </p:cNvPr>
          <p:cNvGrpSpPr/>
          <p:nvPr/>
        </p:nvGrpSpPr>
        <p:grpSpPr>
          <a:xfrm>
            <a:off x="1883104" y="719666"/>
            <a:ext cx="8425792" cy="5418667"/>
            <a:chOff x="1883104" y="719666"/>
            <a:chExt cx="8425792" cy="5418667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E900A2AC-6B78-ABB0-8A81-B735C98DB51D}"/>
                </a:ext>
              </a:extLst>
            </p:cNvPr>
            <p:cNvGrpSpPr/>
            <p:nvPr/>
          </p:nvGrpSpPr>
          <p:grpSpPr>
            <a:xfrm>
              <a:off x="1883104" y="719666"/>
              <a:ext cx="8425792" cy="5418667"/>
              <a:chOff x="2032000" y="719666"/>
              <a:chExt cx="8425792" cy="5418667"/>
            </a:xfrm>
          </p:grpSpPr>
          <p:graphicFrame>
            <p:nvGraphicFramePr>
              <p:cNvPr id="4" name="图示 3">
                <a:extLst>
                  <a:ext uri="{FF2B5EF4-FFF2-40B4-BE49-F238E27FC236}">
                    <a16:creationId xmlns:a16="http://schemas.microsoft.com/office/drawing/2014/main" id="{38C7F239-6023-96D4-9ABB-1DD614FEF33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37427680"/>
                  </p:ext>
                </p:extLst>
              </p:nvPr>
            </p:nvGraphicFramePr>
            <p:xfrm>
              <a:off x="2032000" y="719666"/>
              <a:ext cx="8128000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pic>
            <p:nvPicPr>
              <p:cNvPr id="6" name="图形 5" descr="研究 纯色填充">
                <a:extLst>
                  <a:ext uri="{FF2B5EF4-FFF2-40B4-BE49-F238E27FC236}">
                    <a16:creationId xmlns:a16="http://schemas.microsoft.com/office/drawing/2014/main" id="{31AB9631-55E6-ADE4-451B-8D687AF61A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141096" y="461433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" name="图形 11" descr="V 形箭头 纯色填充">
                <a:extLst>
                  <a:ext uri="{FF2B5EF4-FFF2-40B4-BE49-F238E27FC236}">
                    <a16:creationId xmlns:a16="http://schemas.microsoft.com/office/drawing/2014/main" id="{125D90E5-4871-90B8-6FAE-558428292F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5400000">
                <a:off x="6567486" y="2232244"/>
                <a:ext cx="629180" cy="629180"/>
              </a:xfrm>
              <a:prstGeom prst="rect">
                <a:avLst/>
              </a:prstGeom>
            </p:spPr>
          </p:pic>
          <p:pic>
            <p:nvPicPr>
              <p:cNvPr id="18" name="图形 17" descr="清单 纯色填充">
                <a:extLst>
                  <a:ext uri="{FF2B5EF4-FFF2-40B4-BE49-F238E27FC236}">
                    <a16:creationId xmlns:a16="http://schemas.microsoft.com/office/drawing/2014/main" id="{8E69AF70-15E1-2E42-721E-C3CAA7942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141096" y="29717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0" name="图形 19" descr="列表 纯色填充">
                <a:extLst>
                  <a:ext uri="{FF2B5EF4-FFF2-40B4-BE49-F238E27FC236}">
                    <a16:creationId xmlns:a16="http://schemas.microsoft.com/office/drawing/2014/main" id="{7D5E16EE-7B9C-171D-9CD7-6E8AFAF641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8683896" y="123613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2" name="图形 21" descr="列表 纯色填充">
                <a:extLst>
                  <a:ext uri="{FF2B5EF4-FFF2-40B4-BE49-F238E27FC236}">
                    <a16:creationId xmlns:a16="http://schemas.microsoft.com/office/drawing/2014/main" id="{84E8FF5D-1930-F2CD-6975-7234D4ED82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543392" y="123613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图形 22" descr="V 形箭头 纯色填充">
                <a:extLst>
                  <a:ext uri="{FF2B5EF4-FFF2-40B4-BE49-F238E27FC236}">
                    <a16:creationId xmlns:a16="http://schemas.microsoft.com/office/drawing/2014/main" id="{C41B9591-64DF-1C2A-8BBD-EBE4329D28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5400000">
                <a:off x="6567486" y="3996577"/>
                <a:ext cx="629180" cy="629180"/>
              </a:xfrm>
              <a:prstGeom prst="rect">
                <a:avLst/>
              </a:prstGeom>
            </p:spPr>
          </p:pic>
        </p:grp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006F04E9-5873-3B59-1729-50713473F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8694408" y="5086688"/>
              <a:ext cx="615458" cy="535181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33434531-CDD2-8501-1C8E-7BACAE2EC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8694408" y="3428999"/>
              <a:ext cx="615458" cy="535181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0CCF1909-1D12-7129-90AE-8AC8B939D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8779038" y="1751706"/>
              <a:ext cx="615458" cy="535181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C60D982E-0AC3-A102-194C-BE9872498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0"/>
                </a:ext>
              </a:extLst>
            </a:blip>
            <a:stretch>
              <a:fillRect/>
            </a:stretch>
          </p:blipFill>
          <p:spPr>
            <a:xfrm>
              <a:off x="9357143" y="1771185"/>
              <a:ext cx="672589" cy="4962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6635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2425662-E35A-4FDD-8A39-50F817E20856}"/>
              </a:ext>
            </a:extLst>
          </p:cNvPr>
          <p:cNvGrpSpPr/>
          <p:nvPr/>
        </p:nvGrpSpPr>
        <p:grpSpPr>
          <a:xfrm>
            <a:off x="1902982" y="719666"/>
            <a:ext cx="8425792" cy="5418667"/>
            <a:chOff x="1883104" y="719666"/>
            <a:chExt cx="8425792" cy="5418667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E900A2AC-6B78-ABB0-8A81-B735C98DB51D}"/>
                </a:ext>
              </a:extLst>
            </p:cNvPr>
            <p:cNvGrpSpPr/>
            <p:nvPr/>
          </p:nvGrpSpPr>
          <p:grpSpPr>
            <a:xfrm>
              <a:off x="1883104" y="719666"/>
              <a:ext cx="8425792" cy="5418667"/>
              <a:chOff x="2032000" y="719666"/>
              <a:chExt cx="8425792" cy="5418667"/>
            </a:xfrm>
          </p:grpSpPr>
          <p:graphicFrame>
            <p:nvGraphicFramePr>
              <p:cNvPr id="4" name="图示 3">
                <a:extLst>
                  <a:ext uri="{FF2B5EF4-FFF2-40B4-BE49-F238E27FC236}">
                    <a16:creationId xmlns:a16="http://schemas.microsoft.com/office/drawing/2014/main" id="{38C7F239-6023-96D4-9ABB-1DD614FEF33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80555693"/>
                  </p:ext>
                </p:extLst>
              </p:nvPr>
            </p:nvGraphicFramePr>
            <p:xfrm>
              <a:off x="2032000" y="719666"/>
              <a:ext cx="8128000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pic>
            <p:nvPicPr>
              <p:cNvPr id="6" name="图形 5" descr="研究 纯色填充">
                <a:extLst>
                  <a:ext uri="{FF2B5EF4-FFF2-40B4-BE49-F238E27FC236}">
                    <a16:creationId xmlns:a16="http://schemas.microsoft.com/office/drawing/2014/main" id="{31AB9631-55E6-ADE4-451B-8D687AF61A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141096" y="461433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" name="图形 11" descr="V 形箭头 纯色填充">
                <a:extLst>
                  <a:ext uri="{FF2B5EF4-FFF2-40B4-BE49-F238E27FC236}">
                    <a16:creationId xmlns:a16="http://schemas.microsoft.com/office/drawing/2014/main" id="{125D90E5-4871-90B8-6FAE-558428292F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5400000">
                <a:off x="6567486" y="2232244"/>
                <a:ext cx="629180" cy="629180"/>
              </a:xfrm>
              <a:prstGeom prst="rect">
                <a:avLst/>
              </a:prstGeom>
            </p:spPr>
          </p:pic>
          <p:pic>
            <p:nvPicPr>
              <p:cNvPr id="18" name="图形 17" descr="清单 纯色填充">
                <a:extLst>
                  <a:ext uri="{FF2B5EF4-FFF2-40B4-BE49-F238E27FC236}">
                    <a16:creationId xmlns:a16="http://schemas.microsoft.com/office/drawing/2014/main" id="{8E69AF70-15E1-2E42-721E-C3CAA7942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141096" y="29717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0" name="图形 19" descr="列表 纯色填充">
                <a:extLst>
                  <a:ext uri="{FF2B5EF4-FFF2-40B4-BE49-F238E27FC236}">
                    <a16:creationId xmlns:a16="http://schemas.microsoft.com/office/drawing/2014/main" id="{7D5E16EE-7B9C-171D-9CD7-6E8AFAF641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8683896" y="123613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2" name="图形 21" descr="列表 纯色填充">
                <a:extLst>
                  <a:ext uri="{FF2B5EF4-FFF2-40B4-BE49-F238E27FC236}">
                    <a16:creationId xmlns:a16="http://schemas.microsoft.com/office/drawing/2014/main" id="{84E8FF5D-1930-F2CD-6975-7234D4ED82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543392" y="123613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图形 22" descr="V 形箭头 纯色填充">
                <a:extLst>
                  <a:ext uri="{FF2B5EF4-FFF2-40B4-BE49-F238E27FC236}">
                    <a16:creationId xmlns:a16="http://schemas.microsoft.com/office/drawing/2014/main" id="{C41B9591-64DF-1C2A-8BBD-EBE4329D28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5400000">
                <a:off x="6567486" y="3996577"/>
                <a:ext cx="629180" cy="629180"/>
              </a:xfrm>
              <a:prstGeom prst="rect">
                <a:avLst/>
              </a:prstGeom>
            </p:spPr>
          </p:pic>
        </p:grp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006F04E9-5873-3B59-1729-50713473F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8694408" y="5086688"/>
              <a:ext cx="615458" cy="535181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33434531-CDD2-8501-1C8E-7BACAE2EC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8694408" y="3428999"/>
              <a:ext cx="615458" cy="535181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0CCF1909-1D12-7129-90AE-8AC8B939D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8779038" y="1751706"/>
              <a:ext cx="615458" cy="535181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C60D982E-0AC3-A102-194C-BE9872498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0"/>
                </a:ext>
              </a:extLst>
            </a:blip>
            <a:stretch>
              <a:fillRect/>
            </a:stretch>
          </p:blipFill>
          <p:spPr>
            <a:xfrm>
              <a:off x="9357143" y="1771185"/>
              <a:ext cx="672589" cy="496221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9390DD4-6500-48C4-8112-2B43356C175C}"/>
                </a:ext>
              </a:extLst>
            </p:cNvPr>
            <p:cNvSpPr/>
            <p:nvPr/>
          </p:nvSpPr>
          <p:spPr>
            <a:xfrm>
              <a:off x="4572000" y="4445000"/>
              <a:ext cx="5537200" cy="1515533"/>
            </a:xfrm>
            <a:custGeom>
              <a:avLst/>
              <a:gdLst>
                <a:gd name="connsiteX0" fmla="*/ 0 w 5537200"/>
                <a:gd name="connsiteY0" fmla="*/ 0 h 1515533"/>
                <a:gd name="connsiteX1" fmla="*/ 692150 w 5537200"/>
                <a:gd name="connsiteY1" fmla="*/ 0 h 1515533"/>
                <a:gd name="connsiteX2" fmla="*/ 1273556 w 5537200"/>
                <a:gd name="connsiteY2" fmla="*/ 0 h 1515533"/>
                <a:gd name="connsiteX3" fmla="*/ 1799590 w 5537200"/>
                <a:gd name="connsiteY3" fmla="*/ 0 h 1515533"/>
                <a:gd name="connsiteX4" fmla="*/ 2602484 w 5537200"/>
                <a:gd name="connsiteY4" fmla="*/ 0 h 1515533"/>
                <a:gd name="connsiteX5" fmla="*/ 3183890 w 5537200"/>
                <a:gd name="connsiteY5" fmla="*/ 0 h 1515533"/>
                <a:gd name="connsiteX6" fmla="*/ 3876040 w 5537200"/>
                <a:gd name="connsiteY6" fmla="*/ 0 h 1515533"/>
                <a:gd name="connsiteX7" fmla="*/ 4623562 w 5537200"/>
                <a:gd name="connsiteY7" fmla="*/ 0 h 1515533"/>
                <a:gd name="connsiteX8" fmla="*/ 5537200 w 5537200"/>
                <a:gd name="connsiteY8" fmla="*/ 0 h 1515533"/>
                <a:gd name="connsiteX9" fmla="*/ 5537200 w 5537200"/>
                <a:gd name="connsiteY9" fmla="*/ 490022 h 1515533"/>
                <a:gd name="connsiteX10" fmla="*/ 5537200 w 5537200"/>
                <a:gd name="connsiteY10" fmla="*/ 995200 h 1515533"/>
                <a:gd name="connsiteX11" fmla="*/ 5537200 w 5537200"/>
                <a:gd name="connsiteY11" fmla="*/ 1515533 h 1515533"/>
                <a:gd name="connsiteX12" fmla="*/ 4955794 w 5537200"/>
                <a:gd name="connsiteY12" fmla="*/ 1515533 h 1515533"/>
                <a:gd name="connsiteX13" fmla="*/ 4208272 w 5537200"/>
                <a:gd name="connsiteY13" fmla="*/ 1515533 h 1515533"/>
                <a:gd name="connsiteX14" fmla="*/ 3460750 w 5537200"/>
                <a:gd name="connsiteY14" fmla="*/ 1515533 h 1515533"/>
                <a:gd name="connsiteX15" fmla="*/ 2934716 w 5537200"/>
                <a:gd name="connsiteY15" fmla="*/ 1515533 h 1515533"/>
                <a:gd name="connsiteX16" fmla="*/ 2187194 w 5537200"/>
                <a:gd name="connsiteY16" fmla="*/ 1515533 h 1515533"/>
                <a:gd name="connsiteX17" fmla="*/ 1550416 w 5537200"/>
                <a:gd name="connsiteY17" fmla="*/ 1515533 h 1515533"/>
                <a:gd name="connsiteX18" fmla="*/ 747522 w 5537200"/>
                <a:gd name="connsiteY18" fmla="*/ 1515533 h 1515533"/>
                <a:gd name="connsiteX19" fmla="*/ 0 w 5537200"/>
                <a:gd name="connsiteY19" fmla="*/ 1515533 h 1515533"/>
                <a:gd name="connsiteX20" fmla="*/ 0 w 5537200"/>
                <a:gd name="connsiteY20" fmla="*/ 995200 h 1515533"/>
                <a:gd name="connsiteX21" fmla="*/ 0 w 5537200"/>
                <a:gd name="connsiteY21" fmla="*/ 459712 h 1515533"/>
                <a:gd name="connsiteX22" fmla="*/ 0 w 5537200"/>
                <a:gd name="connsiteY22" fmla="*/ 0 h 1515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537200" h="1515533" extrusionOk="0">
                  <a:moveTo>
                    <a:pt x="0" y="0"/>
                  </a:moveTo>
                  <a:cubicBezTo>
                    <a:pt x="227114" y="-27726"/>
                    <a:pt x="507005" y="19268"/>
                    <a:pt x="692150" y="0"/>
                  </a:cubicBezTo>
                  <a:cubicBezTo>
                    <a:pt x="877295" y="-19268"/>
                    <a:pt x="1011156" y="-28191"/>
                    <a:pt x="1273556" y="0"/>
                  </a:cubicBezTo>
                  <a:cubicBezTo>
                    <a:pt x="1535956" y="28191"/>
                    <a:pt x="1592898" y="16044"/>
                    <a:pt x="1799590" y="0"/>
                  </a:cubicBezTo>
                  <a:cubicBezTo>
                    <a:pt x="2006282" y="-16044"/>
                    <a:pt x="2253365" y="-30871"/>
                    <a:pt x="2602484" y="0"/>
                  </a:cubicBezTo>
                  <a:cubicBezTo>
                    <a:pt x="2951603" y="30871"/>
                    <a:pt x="2933001" y="18291"/>
                    <a:pt x="3183890" y="0"/>
                  </a:cubicBezTo>
                  <a:cubicBezTo>
                    <a:pt x="3434779" y="-18291"/>
                    <a:pt x="3571049" y="-32095"/>
                    <a:pt x="3876040" y="0"/>
                  </a:cubicBezTo>
                  <a:cubicBezTo>
                    <a:pt x="4181031" y="32095"/>
                    <a:pt x="4308947" y="-33608"/>
                    <a:pt x="4623562" y="0"/>
                  </a:cubicBezTo>
                  <a:cubicBezTo>
                    <a:pt x="4938177" y="33608"/>
                    <a:pt x="5309574" y="38228"/>
                    <a:pt x="5537200" y="0"/>
                  </a:cubicBezTo>
                  <a:cubicBezTo>
                    <a:pt x="5553524" y="243066"/>
                    <a:pt x="5548369" y="249005"/>
                    <a:pt x="5537200" y="490022"/>
                  </a:cubicBezTo>
                  <a:cubicBezTo>
                    <a:pt x="5526031" y="731039"/>
                    <a:pt x="5513290" y="821039"/>
                    <a:pt x="5537200" y="995200"/>
                  </a:cubicBezTo>
                  <a:cubicBezTo>
                    <a:pt x="5561110" y="1169361"/>
                    <a:pt x="5534857" y="1383157"/>
                    <a:pt x="5537200" y="1515533"/>
                  </a:cubicBezTo>
                  <a:cubicBezTo>
                    <a:pt x="5320854" y="1521283"/>
                    <a:pt x="5156932" y="1544293"/>
                    <a:pt x="4955794" y="1515533"/>
                  </a:cubicBezTo>
                  <a:cubicBezTo>
                    <a:pt x="4754656" y="1486773"/>
                    <a:pt x="4361454" y="1512535"/>
                    <a:pt x="4208272" y="1515533"/>
                  </a:cubicBezTo>
                  <a:cubicBezTo>
                    <a:pt x="4055090" y="1518531"/>
                    <a:pt x="3681808" y="1537392"/>
                    <a:pt x="3460750" y="1515533"/>
                  </a:cubicBezTo>
                  <a:cubicBezTo>
                    <a:pt x="3239692" y="1493674"/>
                    <a:pt x="3048821" y="1508232"/>
                    <a:pt x="2934716" y="1515533"/>
                  </a:cubicBezTo>
                  <a:cubicBezTo>
                    <a:pt x="2820611" y="1522834"/>
                    <a:pt x="2439101" y="1505956"/>
                    <a:pt x="2187194" y="1515533"/>
                  </a:cubicBezTo>
                  <a:cubicBezTo>
                    <a:pt x="1935287" y="1525110"/>
                    <a:pt x="1854099" y="1506067"/>
                    <a:pt x="1550416" y="1515533"/>
                  </a:cubicBezTo>
                  <a:cubicBezTo>
                    <a:pt x="1246733" y="1524999"/>
                    <a:pt x="1039449" y="1475902"/>
                    <a:pt x="747522" y="1515533"/>
                  </a:cubicBezTo>
                  <a:cubicBezTo>
                    <a:pt x="455595" y="1555164"/>
                    <a:pt x="159163" y="1508870"/>
                    <a:pt x="0" y="1515533"/>
                  </a:cubicBezTo>
                  <a:cubicBezTo>
                    <a:pt x="-19113" y="1263989"/>
                    <a:pt x="-20938" y="1205183"/>
                    <a:pt x="0" y="995200"/>
                  </a:cubicBezTo>
                  <a:cubicBezTo>
                    <a:pt x="20938" y="785217"/>
                    <a:pt x="1495" y="697693"/>
                    <a:pt x="0" y="459712"/>
                  </a:cubicBezTo>
                  <a:cubicBezTo>
                    <a:pt x="-1495" y="221731"/>
                    <a:pt x="-11569" y="129799"/>
                    <a:pt x="0" y="0"/>
                  </a:cubicBezTo>
                  <a:close/>
                </a:path>
              </a:pathLst>
            </a:custGeom>
            <a:noFill/>
            <a:ln w="38100">
              <a:extLst>
                <a:ext uri="{C807C97D-BFC1-408E-A445-0C87EB9F89A2}">
                  <ask:lineSketchStyleProps xmlns:ask="http://schemas.microsoft.com/office/drawing/2018/sketchyshapes" sd="342469127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52194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2425662-E35A-4FDD-8A39-50F817E20856}"/>
              </a:ext>
            </a:extLst>
          </p:cNvPr>
          <p:cNvGrpSpPr/>
          <p:nvPr/>
        </p:nvGrpSpPr>
        <p:grpSpPr>
          <a:xfrm>
            <a:off x="1902982" y="719666"/>
            <a:ext cx="8425792" cy="5418667"/>
            <a:chOff x="1883104" y="719666"/>
            <a:chExt cx="8425792" cy="5418667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E900A2AC-6B78-ABB0-8A81-B735C98DB51D}"/>
                </a:ext>
              </a:extLst>
            </p:cNvPr>
            <p:cNvGrpSpPr/>
            <p:nvPr/>
          </p:nvGrpSpPr>
          <p:grpSpPr>
            <a:xfrm>
              <a:off x="1883104" y="719666"/>
              <a:ext cx="8425792" cy="5418667"/>
              <a:chOff x="2032000" y="719666"/>
              <a:chExt cx="8425792" cy="5418667"/>
            </a:xfrm>
          </p:grpSpPr>
          <p:graphicFrame>
            <p:nvGraphicFramePr>
              <p:cNvPr id="4" name="图示 3">
                <a:extLst>
                  <a:ext uri="{FF2B5EF4-FFF2-40B4-BE49-F238E27FC236}">
                    <a16:creationId xmlns:a16="http://schemas.microsoft.com/office/drawing/2014/main" id="{38C7F239-6023-96D4-9ABB-1DD614FEF33A}"/>
                  </a:ext>
                </a:extLst>
              </p:cNvPr>
              <p:cNvGraphicFramePr/>
              <p:nvPr/>
            </p:nvGraphicFramePr>
            <p:xfrm>
              <a:off x="2032000" y="719666"/>
              <a:ext cx="8128000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pic>
            <p:nvPicPr>
              <p:cNvPr id="6" name="图形 5" descr="研究 纯色填充">
                <a:extLst>
                  <a:ext uri="{FF2B5EF4-FFF2-40B4-BE49-F238E27FC236}">
                    <a16:creationId xmlns:a16="http://schemas.microsoft.com/office/drawing/2014/main" id="{31AB9631-55E6-ADE4-451B-8D687AF61A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141096" y="461433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" name="图形 11" descr="V 形箭头 纯色填充">
                <a:extLst>
                  <a:ext uri="{FF2B5EF4-FFF2-40B4-BE49-F238E27FC236}">
                    <a16:creationId xmlns:a16="http://schemas.microsoft.com/office/drawing/2014/main" id="{125D90E5-4871-90B8-6FAE-558428292F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5400000">
                <a:off x="6567486" y="2232244"/>
                <a:ext cx="629180" cy="629180"/>
              </a:xfrm>
              <a:prstGeom prst="rect">
                <a:avLst/>
              </a:prstGeom>
            </p:spPr>
          </p:pic>
          <p:pic>
            <p:nvPicPr>
              <p:cNvPr id="18" name="图形 17" descr="清单 纯色填充">
                <a:extLst>
                  <a:ext uri="{FF2B5EF4-FFF2-40B4-BE49-F238E27FC236}">
                    <a16:creationId xmlns:a16="http://schemas.microsoft.com/office/drawing/2014/main" id="{8E69AF70-15E1-2E42-721E-C3CAA7942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141096" y="29717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0" name="图形 19" descr="列表 纯色填充">
                <a:extLst>
                  <a:ext uri="{FF2B5EF4-FFF2-40B4-BE49-F238E27FC236}">
                    <a16:creationId xmlns:a16="http://schemas.microsoft.com/office/drawing/2014/main" id="{7D5E16EE-7B9C-171D-9CD7-6E8AFAF641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8683896" y="123613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2" name="图形 21" descr="列表 纯色填充">
                <a:extLst>
                  <a:ext uri="{FF2B5EF4-FFF2-40B4-BE49-F238E27FC236}">
                    <a16:creationId xmlns:a16="http://schemas.microsoft.com/office/drawing/2014/main" id="{84E8FF5D-1930-F2CD-6975-7234D4ED82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543392" y="123613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图形 22" descr="V 形箭头 纯色填充">
                <a:extLst>
                  <a:ext uri="{FF2B5EF4-FFF2-40B4-BE49-F238E27FC236}">
                    <a16:creationId xmlns:a16="http://schemas.microsoft.com/office/drawing/2014/main" id="{C41B9591-64DF-1C2A-8BBD-EBE4329D28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5400000">
                <a:off x="6567486" y="3996577"/>
                <a:ext cx="629180" cy="629180"/>
              </a:xfrm>
              <a:prstGeom prst="rect">
                <a:avLst/>
              </a:prstGeom>
            </p:spPr>
          </p:pic>
        </p:grp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006F04E9-5873-3B59-1729-50713473F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8694408" y="5086688"/>
              <a:ext cx="615458" cy="535181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33434531-CDD2-8501-1C8E-7BACAE2EC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8694408" y="3428999"/>
              <a:ext cx="615458" cy="535181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0CCF1909-1D12-7129-90AE-8AC8B939D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8779038" y="1751706"/>
              <a:ext cx="615458" cy="535181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C60D982E-0AC3-A102-194C-BE9872498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0"/>
                </a:ext>
              </a:extLst>
            </a:blip>
            <a:stretch>
              <a:fillRect/>
            </a:stretch>
          </p:blipFill>
          <p:spPr>
            <a:xfrm>
              <a:off x="9357143" y="1771185"/>
              <a:ext cx="672589" cy="496221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9390DD4-6500-48C4-8112-2B43356C175C}"/>
                </a:ext>
              </a:extLst>
            </p:cNvPr>
            <p:cNvSpPr/>
            <p:nvPr/>
          </p:nvSpPr>
          <p:spPr>
            <a:xfrm>
              <a:off x="4622800" y="2666106"/>
              <a:ext cx="5537200" cy="1515533"/>
            </a:xfrm>
            <a:custGeom>
              <a:avLst/>
              <a:gdLst>
                <a:gd name="connsiteX0" fmla="*/ 0 w 5537200"/>
                <a:gd name="connsiteY0" fmla="*/ 0 h 1515533"/>
                <a:gd name="connsiteX1" fmla="*/ 692150 w 5537200"/>
                <a:gd name="connsiteY1" fmla="*/ 0 h 1515533"/>
                <a:gd name="connsiteX2" fmla="*/ 1273556 w 5537200"/>
                <a:gd name="connsiteY2" fmla="*/ 0 h 1515533"/>
                <a:gd name="connsiteX3" fmla="*/ 1799590 w 5537200"/>
                <a:gd name="connsiteY3" fmla="*/ 0 h 1515533"/>
                <a:gd name="connsiteX4" fmla="*/ 2602484 w 5537200"/>
                <a:gd name="connsiteY4" fmla="*/ 0 h 1515533"/>
                <a:gd name="connsiteX5" fmla="*/ 3183890 w 5537200"/>
                <a:gd name="connsiteY5" fmla="*/ 0 h 1515533"/>
                <a:gd name="connsiteX6" fmla="*/ 3876040 w 5537200"/>
                <a:gd name="connsiteY6" fmla="*/ 0 h 1515533"/>
                <a:gd name="connsiteX7" fmla="*/ 4623562 w 5537200"/>
                <a:gd name="connsiteY7" fmla="*/ 0 h 1515533"/>
                <a:gd name="connsiteX8" fmla="*/ 5537200 w 5537200"/>
                <a:gd name="connsiteY8" fmla="*/ 0 h 1515533"/>
                <a:gd name="connsiteX9" fmla="*/ 5537200 w 5537200"/>
                <a:gd name="connsiteY9" fmla="*/ 490022 h 1515533"/>
                <a:gd name="connsiteX10" fmla="*/ 5537200 w 5537200"/>
                <a:gd name="connsiteY10" fmla="*/ 995200 h 1515533"/>
                <a:gd name="connsiteX11" fmla="*/ 5537200 w 5537200"/>
                <a:gd name="connsiteY11" fmla="*/ 1515533 h 1515533"/>
                <a:gd name="connsiteX12" fmla="*/ 4955794 w 5537200"/>
                <a:gd name="connsiteY12" fmla="*/ 1515533 h 1515533"/>
                <a:gd name="connsiteX13" fmla="*/ 4208272 w 5537200"/>
                <a:gd name="connsiteY13" fmla="*/ 1515533 h 1515533"/>
                <a:gd name="connsiteX14" fmla="*/ 3460750 w 5537200"/>
                <a:gd name="connsiteY14" fmla="*/ 1515533 h 1515533"/>
                <a:gd name="connsiteX15" fmla="*/ 2934716 w 5537200"/>
                <a:gd name="connsiteY15" fmla="*/ 1515533 h 1515533"/>
                <a:gd name="connsiteX16" fmla="*/ 2187194 w 5537200"/>
                <a:gd name="connsiteY16" fmla="*/ 1515533 h 1515533"/>
                <a:gd name="connsiteX17" fmla="*/ 1550416 w 5537200"/>
                <a:gd name="connsiteY17" fmla="*/ 1515533 h 1515533"/>
                <a:gd name="connsiteX18" fmla="*/ 747522 w 5537200"/>
                <a:gd name="connsiteY18" fmla="*/ 1515533 h 1515533"/>
                <a:gd name="connsiteX19" fmla="*/ 0 w 5537200"/>
                <a:gd name="connsiteY19" fmla="*/ 1515533 h 1515533"/>
                <a:gd name="connsiteX20" fmla="*/ 0 w 5537200"/>
                <a:gd name="connsiteY20" fmla="*/ 995200 h 1515533"/>
                <a:gd name="connsiteX21" fmla="*/ 0 w 5537200"/>
                <a:gd name="connsiteY21" fmla="*/ 459712 h 1515533"/>
                <a:gd name="connsiteX22" fmla="*/ 0 w 5537200"/>
                <a:gd name="connsiteY22" fmla="*/ 0 h 1515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537200" h="1515533" extrusionOk="0">
                  <a:moveTo>
                    <a:pt x="0" y="0"/>
                  </a:moveTo>
                  <a:cubicBezTo>
                    <a:pt x="227114" y="-27726"/>
                    <a:pt x="507005" y="19268"/>
                    <a:pt x="692150" y="0"/>
                  </a:cubicBezTo>
                  <a:cubicBezTo>
                    <a:pt x="877295" y="-19268"/>
                    <a:pt x="1011156" y="-28191"/>
                    <a:pt x="1273556" y="0"/>
                  </a:cubicBezTo>
                  <a:cubicBezTo>
                    <a:pt x="1535956" y="28191"/>
                    <a:pt x="1592898" y="16044"/>
                    <a:pt x="1799590" y="0"/>
                  </a:cubicBezTo>
                  <a:cubicBezTo>
                    <a:pt x="2006282" y="-16044"/>
                    <a:pt x="2253365" y="-30871"/>
                    <a:pt x="2602484" y="0"/>
                  </a:cubicBezTo>
                  <a:cubicBezTo>
                    <a:pt x="2951603" y="30871"/>
                    <a:pt x="2933001" y="18291"/>
                    <a:pt x="3183890" y="0"/>
                  </a:cubicBezTo>
                  <a:cubicBezTo>
                    <a:pt x="3434779" y="-18291"/>
                    <a:pt x="3571049" y="-32095"/>
                    <a:pt x="3876040" y="0"/>
                  </a:cubicBezTo>
                  <a:cubicBezTo>
                    <a:pt x="4181031" y="32095"/>
                    <a:pt x="4308947" y="-33608"/>
                    <a:pt x="4623562" y="0"/>
                  </a:cubicBezTo>
                  <a:cubicBezTo>
                    <a:pt x="4938177" y="33608"/>
                    <a:pt x="5309574" y="38228"/>
                    <a:pt x="5537200" y="0"/>
                  </a:cubicBezTo>
                  <a:cubicBezTo>
                    <a:pt x="5553524" y="243066"/>
                    <a:pt x="5548369" y="249005"/>
                    <a:pt x="5537200" y="490022"/>
                  </a:cubicBezTo>
                  <a:cubicBezTo>
                    <a:pt x="5526031" y="731039"/>
                    <a:pt x="5513290" y="821039"/>
                    <a:pt x="5537200" y="995200"/>
                  </a:cubicBezTo>
                  <a:cubicBezTo>
                    <a:pt x="5561110" y="1169361"/>
                    <a:pt x="5534857" y="1383157"/>
                    <a:pt x="5537200" y="1515533"/>
                  </a:cubicBezTo>
                  <a:cubicBezTo>
                    <a:pt x="5320854" y="1521283"/>
                    <a:pt x="5156932" y="1544293"/>
                    <a:pt x="4955794" y="1515533"/>
                  </a:cubicBezTo>
                  <a:cubicBezTo>
                    <a:pt x="4754656" y="1486773"/>
                    <a:pt x="4361454" y="1512535"/>
                    <a:pt x="4208272" y="1515533"/>
                  </a:cubicBezTo>
                  <a:cubicBezTo>
                    <a:pt x="4055090" y="1518531"/>
                    <a:pt x="3681808" y="1537392"/>
                    <a:pt x="3460750" y="1515533"/>
                  </a:cubicBezTo>
                  <a:cubicBezTo>
                    <a:pt x="3239692" y="1493674"/>
                    <a:pt x="3048821" y="1508232"/>
                    <a:pt x="2934716" y="1515533"/>
                  </a:cubicBezTo>
                  <a:cubicBezTo>
                    <a:pt x="2820611" y="1522834"/>
                    <a:pt x="2439101" y="1505956"/>
                    <a:pt x="2187194" y="1515533"/>
                  </a:cubicBezTo>
                  <a:cubicBezTo>
                    <a:pt x="1935287" y="1525110"/>
                    <a:pt x="1854099" y="1506067"/>
                    <a:pt x="1550416" y="1515533"/>
                  </a:cubicBezTo>
                  <a:cubicBezTo>
                    <a:pt x="1246733" y="1524999"/>
                    <a:pt x="1039449" y="1475902"/>
                    <a:pt x="747522" y="1515533"/>
                  </a:cubicBezTo>
                  <a:cubicBezTo>
                    <a:pt x="455595" y="1555164"/>
                    <a:pt x="159163" y="1508870"/>
                    <a:pt x="0" y="1515533"/>
                  </a:cubicBezTo>
                  <a:cubicBezTo>
                    <a:pt x="-19113" y="1263989"/>
                    <a:pt x="-20938" y="1205183"/>
                    <a:pt x="0" y="995200"/>
                  </a:cubicBezTo>
                  <a:cubicBezTo>
                    <a:pt x="20938" y="785217"/>
                    <a:pt x="1495" y="697693"/>
                    <a:pt x="0" y="459712"/>
                  </a:cubicBezTo>
                  <a:cubicBezTo>
                    <a:pt x="-1495" y="221731"/>
                    <a:pt x="-11569" y="129799"/>
                    <a:pt x="0" y="0"/>
                  </a:cubicBezTo>
                  <a:close/>
                </a:path>
              </a:pathLst>
            </a:custGeom>
            <a:noFill/>
            <a:ln w="38100">
              <a:extLst>
                <a:ext uri="{C807C97D-BFC1-408E-A445-0C87EB9F89A2}">
                  <ask:lineSketchStyleProps xmlns:ask="http://schemas.microsoft.com/office/drawing/2018/sketchyshapes" sd="342469127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08438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2425662-E35A-4FDD-8A39-50F817E20856}"/>
              </a:ext>
            </a:extLst>
          </p:cNvPr>
          <p:cNvGrpSpPr/>
          <p:nvPr/>
        </p:nvGrpSpPr>
        <p:grpSpPr>
          <a:xfrm>
            <a:off x="1902982" y="719666"/>
            <a:ext cx="8425792" cy="5418667"/>
            <a:chOff x="1883104" y="719666"/>
            <a:chExt cx="8425792" cy="5418667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E900A2AC-6B78-ABB0-8A81-B735C98DB51D}"/>
                </a:ext>
              </a:extLst>
            </p:cNvPr>
            <p:cNvGrpSpPr/>
            <p:nvPr/>
          </p:nvGrpSpPr>
          <p:grpSpPr>
            <a:xfrm>
              <a:off x="1883104" y="719666"/>
              <a:ext cx="8425792" cy="5418667"/>
              <a:chOff x="2032000" y="719666"/>
              <a:chExt cx="8425792" cy="5418667"/>
            </a:xfrm>
          </p:grpSpPr>
          <p:graphicFrame>
            <p:nvGraphicFramePr>
              <p:cNvPr id="4" name="图示 3">
                <a:extLst>
                  <a:ext uri="{FF2B5EF4-FFF2-40B4-BE49-F238E27FC236}">
                    <a16:creationId xmlns:a16="http://schemas.microsoft.com/office/drawing/2014/main" id="{38C7F239-6023-96D4-9ABB-1DD614FEF33A}"/>
                  </a:ext>
                </a:extLst>
              </p:cNvPr>
              <p:cNvGraphicFramePr/>
              <p:nvPr/>
            </p:nvGraphicFramePr>
            <p:xfrm>
              <a:off x="2032000" y="719666"/>
              <a:ext cx="8128000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pic>
            <p:nvPicPr>
              <p:cNvPr id="6" name="图形 5" descr="研究 纯色填充">
                <a:extLst>
                  <a:ext uri="{FF2B5EF4-FFF2-40B4-BE49-F238E27FC236}">
                    <a16:creationId xmlns:a16="http://schemas.microsoft.com/office/drawing/2014/main" id="{31AB9631-55E6-ADE4-451B-8D687AF61A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141096" y="461433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" name="图形 11" descr="V 形箭头 纯色填充">
                <a:extLst>
                  <a:ext uri="{FF2B5EF4-FFF2-40B4-BE49-F238E27FC236}">
                    <a16:creationId xmlns:a16="http://schemas.microsoft.com/office/drawing/2014/main" id="{125D90E5-4871-90B8-6FAE-558428292F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5400000">
                <a:off x="6567486" y="2232244"/>
                <a:ext cx="629180" cy="629180"/>
              </a:xfrm>
              <a:prstGeom prst="rect">
                <a:avLst/>
              </a:prstGeom>
            </p:spPr>
          </p:pic>
          <p:pic>
            <p:nvPicPr>
              <p:cNvPr id="18" name="图形 17" descr="清单 纯色填充">
                <a:extLst>
                  <a:ext uri="{FF2B5EF4-FFF2-40B4-BE49-F238E27FC236}">
                    <a16:creationId xmlns:a16="http://schemas.microsoft.com/office/drawing/2014/main" id="{8E69AF70-15E1-2E42-721E-C3CAA7942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141096" y="29717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0" name="图形 19" descr="列表 纯色填充">
                <a:extLst>
                  <a:ext uri="{FF2B5EF4-FFF2-40B4-BE49-F238E27FC236}">
                    <a16:creationId xmlns:a16="http://schemas.microsoft.com/office/drawing/2014/main" id="{7D5E16EE-7B9C-171D-9CD7-6E8AFAF641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8683896" y="123613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2" name="图形 21" descr="列表 纯色填充">
                <a:extLst>
                  <a:ext uri="{FF2B5EF4-FFF2-40B4-BE49-F238E27FC236}">
                    <a16:creationId xmlns:a16="http://schemas.microsoft.com/office/drawing/2014/main" id="{84E8FF5D-1930-F2CD-6975-7234D4ED82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543392" y="123613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图形 22" descr="V 形箭头 纯色填充">
                <a:extLst>
                  <a:ext uri="{FF2B5EF4-FFF2-40B4-BE49-F238E27FC236}">
                    <a16:creationId xmlns:a16="http://schemas.microsoft.com/office/drawing/2014/main" id="{C41B9591-64DF-1C2A-8BBD-EBE4329D28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5400000">
                <a:off x="6567486" y="3996577"/>
                <a:ext cx="629180" cy="629180"/>
              </a:xfrm>
              <a:prstGeom prst="rect">
                <a:avLst/>
              </a:prstGeom>
            </p:spPr>
          </p:pic>
        </p:grp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006F04E9-5873-3B59-1729-50713473F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8694408" y="5086688"/>
              <a:ext cx="615458" cy="535181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33434531-CDD2-8501-1C8E-7BACAE2EC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8694408" y="3428999"/>
              <a:ext cx="615458" cy="535181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0CCF1909-1D12-7129-90AE-8AC8B939D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8779038" y="1751706"/>
              <a:ext cx="615458" cy="535181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C60D982E-0AC3-A102-194C-BE9872498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0"/>
                </a:ext>
              </a:extLst>
            </a:blip>
            <a:stretch>
              <a:fillRect/>
            </a:stretch>
          </p:blipFill>
          <p:spPr>
            <a:xfrm>
              <a:off x="9357143" y="1771185"/>
              <a:ext cx="672589" cy="496221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9390DD4-6500-48C4-8112-2B43356C175C}"/>
                </a:ext>
              </a:extLst>
            </p:cNvPr>
            <p:cNvSpPr/>
            <p:nvPr/>
          </p:nvSpPr>
          <p:spPr>
            <a:xfrm>
              <a:off x="4702312" y="896941"/>
              <a:ext cx="5537200" cy="1515533"/>
            </a:xfrm>
            <a:custGeom>
              <a:avLst/>
              <a:gdLst>
                <a:gd name="connsiteX0" fmla="*/ 0 w 5537200"/>
                <a:gd name="connsiteY0" fmla="*/ 0 h 1515533"/>
                <a:gd name="connsiteX1" fmla="*/ 692150 w 5537200"/>
                <a:gd name="connsiteY1" fmla="*/ 0 h 1515533"/>
                <a:gd name="connsiteX2" fmla="*/ 1273556 w 5537200"/>
                <a:gd name="connsiteY2" fmla="*/ 0 h 1515533"/>
                <a:gd name="connsiteX3" fmla="*/ 1799590 w 5537200"/>
                <a:gd name="connsiteY3" fmla="*/ 0 h 1515533"/>
                <a:gd name="connsiteX4" fmla="*/ 2602484 w 5537200"/>
                <a:gd name="connsiteY4" fmla="*/ 0 h 1515533"/>
                <a:gd name="connsiteX5" fmla="*/ 3183890 w 5537200"/>
                <a:gd name="connsiteY5" fmla="*/ 0 h 1515533"/>
                <a:gd name="connsiteX6" fmla="*/ 3876040 w 5537200"/>
                <a:gd name="connsiteY6" fmla="*/ 0 h 1515533"/>
                <a:gd name="connsiteX7" fmla="*/ 4623562 w 5537200"/>
                <a:gd name="connsiteY7" fmla="*/ 0 h 1515533"/>
                <a:gd name="connsiteX8" fmla="*/ 5537200 w 5537200"/>
                <a:gd name="connsiteY8" fmla="*/ 0 h 1515533"/>
                <a:gd name="connsiteX9" fmla="*/ 5537200 w 5537200"/>
                <a:gd name="connsiteY9" fmla="*/ 490022 h 1515533"/>
                <a:gd name="connsiteX10" fmla="*/ 5537200 w 5537200"/>
                <a:gd name="connsiteY10" fmla="*/ 995200 h 1515533"/>
                <a:gd name="connsiteX11" fmla="*/ 5537200 w 5537200"/>
                <a:gd name="connsiteY11" fmla="*/ 1515533 h 1515533"/>
                <a:gd name="connsiteX12" fmla="*/ 4955794 w 5537200"/>
                <a:gd name="connsiteY12" fmla="*/ 1515533 h 1515533"/>
                <a:gd name="connsiteX13" fmla="*/ 4208272 w 5537200"/>
                <a:gd name="connsiteY13" fmla="*/ 1515533 h 1515533"/>
                <a:gd name="connsiteX14" fmla="*/ 3460750 w 5537200"/>
                <a:gd name="connsiteY14" fmla="*/ 1515533 h 1515533"/>
                <a:gd name="connsiteX15" fmla="*/ 2934716 w 5537200"/>
                <a:gd name="connsiteY15" fmla="*/ 1515533 h 1515533"/>
                <a:gd name="connsiteX16" fmla="*/ 2187194 w 5537200"/>
                <a:gd name="connsiteY16" fmla="*/ 1515533 h 1515533"/>
                <a:gd name="connsiteX17" fmla="*/ 1550416 w 5537200"/>
                <a:gd name="connsiteY17" fmla="*/ 1515533 h 1515533"/>
                <a:gd name="connsiteX18" fmla="*/ 747522 w 5537200"/>
                <a:gd name="connsiteY18" fmla="*/ 1515533 h 1515533"/>
                <a:gd name="connsiteX19" fmla="*/ 0 w 5537200"/>
                <a:gd name="connsiteY19" fmla="*/ 1515533 h 1515533"/>
                <a:gd name="connsiteX20" fmla="*/ 0 w 5537200"/>
                <a:gd name="connsiteY20" fmla="*/ 995200 h 1515533"/>
                <a:gd name="connsiteX21" fmla="*/ 0 w 5537200"/>
                <a:gd name="connsiteY21" fmla="*/ 459712 h 1515533"/>
                <a:gd name="connsiteX22" fmla="*/ 0 w 5537200"/>
                <a:gd name="connsiteY22" fmla="*/ 0 h 1515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537200" h="1515533" extrusionOk="0">
                  <a:moveTo>
                    <a:pt x="0" y="0"/>
                  </a:moveTo>
                  <a:cubicBezTo>
                    <a:pt x="227114" y="-27726"/>
                    <a:pt x="507005" y="19268"/>
                    <a:pt x="692150" y="0"/>
                  </a:cubicBezTo>
                  <a:cubicBezTo>
                    <a:pt x="877295" y="-19268"/>
                    <a:pt x="1011156" y="-28191"/>
                    <a:pt x="1273556" y="0"/>
                  </a:cubicBezTo>
                  <a:cubicBezTo>
                    <a:pt x="1535956" y="28191"/>
                    <a:pt x="1592898" y="16044"/>
                    <a:pt x="1799590" y="0"/>
                  </a:cubicBezTo>
                  <a:cubicBezTo>
                    <a:pt x="2006282" y="-16044"/>
                    <a:pt x="2253365" y="-30871"/>
                    <a:pt x="2602484" y="0"/>
                  </a:cubicBezTo>
                  <a:cubicBezTo>
                    <a:pt x="2951603" y="30871"/>
                    <a:pt x="2933001" y="18291"/>
                    <a:pt x="3183890" y="0"/>
                  </a:cubicBezTo>
                  <a:cubicBezTo>
                    <a:pt x="3434779" y="-18291"/>
                    <a:pt x="3571049" y="-32095"/>
                    <a:pt x="3876040" y="0"/>
                  </a:cubicBezTo>
                  <a:cubicBezTo>
                    <a:pt x="4181031" y="32095"/>
                    <a:pt x="4308947" y="-33608"/>
                    <a:pt x="4623562" y="0"/>
                  </a:cubicBezTo>
                  <a:cubicBezTo>
                    <a:pt x="4938177" y="33608"/>
                    <a:pt x="5309574" y="38228"/>
                    <a:pt x="5537200" y="0"/>
                  </a:cubicBezTo>
                  <a:cubicBezTo>
                    <a:pt x="5553524" y="243066"/>
                    <a:pt x="5548369" y="249005"/>
                    <a:pt x="5537200" y="490022"/>
                  </a:cubicBezTo>
                  <a:cubicBezTo>
                    <a:pt x="5526031" y="731039"/>
                    <a:pt x="5513290" y="821039"/>
                    <a:pt x="5537200" y="995200"/>
                  </a:cubicBezTo>
                  <a:cubicBezTo>
                    <a:pt x="5561110" y="1169361"/>
                    <a:pt x="5534857" y="1383157"/>
                    <a:pt x="5537200" y="1515533"/>
                  </a:cubicBezTo>
                  <a:cubicBezTo>
                    <a:pt x="5320854" y="1521283"/>
                    <a:pt x="5156932" y="1544293"/>
                    <a:pt x="4955794" y="1515533"/>
                  </a:cubicBezTo>
                  <a:cubicBezTo>
                    <a:pt x="4754656" y="1486773"/>
                    <a:pt x="4361454" y="1512535"/>
                    <a:pt x="4208272" y="1515533"/>
                  </a:cubicBezTo>
                  <a:cubicBezTo>
                    <a:pt x="4055090" y="1518531"/>
                    <a:pt x="3681808" y="1537392"/>
                    <a:pt x="3460750" y="1515533"/>
                  </a:cubicBezTo>
                  <a:cubicBezTo>
                    <a:pt x="3239692" y="1493674"/>
                    <a:pt x="3048821" y="1508232"/>
                    <a:pt x="2934716" y="1515533"/>
                  </a:cubicBezTo>
                  <a:cubicBezTo>
                    <a:pt x="2820611" y="1522834"/>
                    <a:pt x="2439101" y="1505956"/>
                    <a:pt x="2187194" y="1515533"/>
                  </a:cubicBezTo>
                  <a:cubicBezTo>
                    <a:pt x="1935287" y="1525110"/>
                    <a:pt x="1854099" y="1506067"/>
                    <a:pt x="1550416" y="1515533"/>
                  </a:cubicBezTo>
                  <a:cubicBezTo>
                    <a:pt x="1246733" y="1524999"/>
                    <a:pt x="1039449" y="1475902"/>
                    <a:pt x="747522" y="1515533"/>
                  </a:cubicBezTo>
                  <a:cubicBezTo>
                    <a:pt x="455595" y="1555164"/>
                    <a:pt x="159163" y="1508870"/>
                    <a:pt x="0" y="1515533"/>
                  </a:cubicBezTo>
                  <a:cubicBezTo>
                    <a:pt x="-19113" y="1263989"/>
                    <a:pt x="-20938" y="1205183"/>
                    <a:pt x="0" y="995200"/>
                  </a:cubicBezTo>
                  <a:cubicBezTo>
                    <a:pt x="20938" y="785217"/>
                    <a:pt x="1495" y="697693"/>
                    <a:pt x="0" y="459712"/>
                  </a:cubicBezTo>
                  <a:cubicBezTo>
                    <a:pt x="-1495" y="221731"/>
                    <a:pt x="-11569" y="129799"/>
                    <a:pt x="0" y="0"/>
                  </a:cubicBezTo>
                  <a:close/>
                </a:path>
              </a:pathLst>
            </a:custGeom>
            <a:noFill/>
            <a:ln w="38100">
              <a:extLst>
                <a:ext uri="{C807C97D-BFC1-408E-A445-0C87EB9F89A2}">
                  <ask:lineSketchStyleProps xmlns:ask="http://schemas.microsoft.com/office/drawing/2018/sketchyshapes" sd="342469127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1871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396700B-01E5-7A03-9E7F-CDCE82C79AFB}"/>
              </a:ext>
            </a:extLst>
          </p:cNvPr>
          <p:cNvGrpSpPr/>
          <p:nvPr/>
        </p:nvGrpSpPr>
        <p:grpSpPr>
          <a:xfrm>
            <a:off x="1883104" y="719666"/>
            <a:ext cx="8425792" cy="5418667"/>
            <a:chOff x="1883104" y="719666"/>
            <a:chExt cx="8425792" cy="5418667"/>
          </a:xfrm>
        </p:grpSpPr>
        <p:graphicFrame>
          <p:nvGraphicFramePr>
            <p:cNvPr id="4" name="图示 3">
              <a:extLst>
                <a:ext uri="{FF2B5EF4-FFF2-40B4-BE49-F238E27FC236}">
                  <a16:creationId xmlns:a16="http://schemas.microsoft.com/office/drawing/2014/main" id="{38C7F239-6023-96D4-9ABB-1DD614FEF33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55827117"/>
                </p:ext>
              </p:extLst>
            </p:nvPr>
          </p:nvGraphicFramePr>
          <p:xfrm>
            <a:off x="1883104" y="719666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pic>
          <p:nvPicPr>
            <p:cNvPr id="6" name="图形 5" descr="研究 纯色填充">
              <a:extLst>
                <a:ext uri="{FF2B5EF4-FFF2-40B4-BE49-F238E27FC236}">
                  <a16:creationId xmlns:a16="http://schemas.microsoft.com/office/drawing/2014/main" id="{31AB9631-55E6-ADE4-451B-8D687AF61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992200" y="4614335"/>
              <a:ext cx="914400" cy="914400"/>
            </a:xfrm>
            <a:prstGeom prst="rect">
              <a:avLst/>
            </a:prstGeom>
          </p:spPr>
        </p:pic>
        <p:pic>
          <p:nvPicPr>
            <p:cNvPr id="12" name="图形 11" descr="V 形箭头 纯色填充">
              <a:extLst>
                <a:ext uri="{FF2B5EF4-FFF2-40B4-BE49-F238E27FC236}">
                  <a16:creationId xmlns:a16="http://schemas.microsoft.com/office/drawing/2014/main" id="{125D90E5-4871-90B8-6FAE-558428292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5400000">
              <a:off x="6418590" y="2232244"/>
              <a:ext cx="629180" cy="629180"/>
            </a:xfrm>
            <a:prstGeom prst="rect">
              <a:avLst/>
            </a:prstGeom>
          </p:spPr>
        </p:pic>
        <p:pic>
          <p:nvPicPr>
            <p:cNvPr id="18" name="图形 17" descr="清单 纯色填充">
              <a:extLst>
                <a:ext uri="{FF2B5EF4-FFF2-40B4-BE49-F238E27FC236}">
                  <a16:creationId xmlns:a16="http://schemas.microsoft.com/office/drawing/2014/main" id="{8E69AF70-15E1-2E42-721E-C3CAA7942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992200" y="2971799"/>
              <a:ext cx="914400" cy="914400"/>
            </a:xfrm>
            <a:prstGeom prst="rect">
              <a:avLst/>
            </a:prstGeom>
          </p:spPr>
        </p:pic>
        <p:pic>
          <p:nvPicPr>
            <p:cNvPr id="20" name="图形 19" descr="列表 纯色填充">
              <a:extLst>
                <a:ext uri="{FF2B5EF4-FFF2-40B4-BE49-F238E27FC236}">
                  <a16:creationId xmlns:a16="http://schemas.microsoft.com/office/drawing/2014/main" id="{7D5E16EE-7B9C-171D-9CD7-6E8AFAF64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535000" y="1236131"/>
              <a:ext cx="914400" cy="914400"/>
            </a:xfrm>
            <a:prstGeom prst="rect">
              <a:avLst/>
            </a:prstGeom>
          </p:spPr>
        </p:pic>
        <p:pic>
          <p:nvPicPr>
            <p:cNvPr id="22" name="图形 21" descr="列表 纯色填充">
              <a:extLst>
                <a:ext uri="{FF2B5EF4-FFF2-40B4-BE49-F238E27FC236}">
                  <a16:creationId xmlns:a16="http://schemas.microsoft.com/office/drawing/2014/main" id="{84E8FF5D-1930-F2CD-6975-7234D4ED8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394496" y="1236131"/>
              <a:ext cx="914400" cy="914400"/>
            </a:xfrm>
            <a:prstGeom prst="rect">
              <a:avLst/>
            </a:prstGeom>
          </p:spPr>
        </p:pic>
        <p:pic>
          <p:nvPicPr>
            <p:cNvPr id="23" name="图形 22" descr="V 形箭头 纯色填充">
              <a:extLst>
                <a:ext uri="{FF2B5EF4-FFF2-40B4-BE49-F238E27FC236}">
                  <a16:creationId xmlns:a16="http://schemas.microsoft.com/office/drawing/2014/main" id="{C41B9591-64DF-1C2A-8BBD-EBE4329D2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5400000">
              <a:off x="6418590" y="3996577"/>
              <a:ext cx="629180" cy="62918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006F04E9-5873-3B59-1729-50713473F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8694408" y="5086688"/>
              <a:ext cx="615458" cy="535181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33434531-CDD2-8501-1C8E-7BACAE2EC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8694408" y="3428999"/>
              <a:ext cx="615458" cy="535181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0CCF1909-1D12-7129-90AE-8AC8B939D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8779038" y="1751706"/>
              <a:ext cx="615458" cy="535181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C60D982E-0AC3-A102-194C-BE9872498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0"/>
                </a:ext>
              </a:extLst>
            </a:blip>
            <a:stretch>
              <a:fillRect/>
            </a:stretch>
          </p:blipFill>
          <p:spPr>
            <a:xfrm>
              <a:off x="9357143" y="1771185"/>
              <a:ext cx="672589" cy="496221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BC78A5FB-FD51-8315-71E8-1B30295C4DEB}"/>
                </a:ext>
              </a:extLst>
            </p:cNvPr>
            <p:cNvSpPr/>
            <p:nvPr/>
          </p:nvSpPr>
          <p:spPr>
            <a:xfrm>
              <a:off x="4572000" y="4445000"/>
              <a:ext cx="5537200" cy="1515533"/>
            </a:xfrm>
            <a:custGeom>
              <a:avLst/>
              <a:gdLst>
                <a:gd name="connsiteX0" fmla="*/ 0 w 5537200"/>
                <a:gd name="connsiteY0" fmla="*/ 0 h 1515533"/>
                <a:gd name="connsiteX1" fmla="*/ 692150 w 5537200"/>
                <a:gd name="connsiteY1" fmla="*/ 0 h 1515533"/>
                <a:gd name="connsiteX2" fmla="*/ 1273556 w 5537200"/>
                <a:gd name="connsiteY2" fmla="*/ 0 h 1515533"/>
                <a:gd name="connsiteX3" fmla="*/ 1799590 w 5537200"/>
                <a:gd name="connsiteY3" fmla="*/ 0 h 1515533"/>
                <a:gd name="connsiteX4" fmla="*/ 2602484 w 5537200"/>
                <a:gd name="connsiteY4" fmla="*/ 0 h 1515533"/>
                <a:gd name="connsiteX5" fmla="*/ 3183890 w 5537200"/>
                <a:gd name="connsiteY5" fmla="*/ 0 h 1515533"/>
                <a:gd name="connsiteX6" fmla="*/ 3876040 w 5537200"/>
                <a:gd name="connsiteY6" fmla="*/ 0 h 1515533"/>
                <a:gd name="connsiteX7" fmla="*/ 4623562 w 5537200"/>
                <a:gd name="connsiteY7" fmla="*/ 0 h 1515533"/>
                <a:gd name="connsiteX8" fmla="*/ 5537200 w 5537200"/>
                <a:gd name="connsiteY8" fmla="*/ 0 h 1515533"/>
                <a:gd name="connsiteX9" fmla="*/ 5537200 w 5537200"/>
                <a:gd name="connsiteY9" fmla="*/ 490022 h 1515533"/>
                <a:gd name="connsiteX10" fmla="*/ 5537200 w 5537200"/>
                <a:gd name="connsiteY10" fmla="*/ 995200 h 1515533"/>
                <a:gd name="connsiteX11" fmla="*/ 5537200 w 5537200"/>
                <a:gd name="connsiteY11" fmla="*/ 1515533 h 1515533"/>
                <a:gd name="connsiteX12" fmla="*/ 4955794 w 5537200"/>
                <a:gd name="connsiteY12" fmla="*/ 1515533 h 1515533"/>
                <a:gd name="connsiteX13" fmla="*/ 4208272 w 5537200"/>
                <a:gd name="connsiteY13" fmla="*/ 1515533 h 1515533"/>
                <a:gd name="connsiteX14" fmla="*/ 3460750 w 5537200"/>
                <a:gd name="connsiteY14" fmla="*/ 1515533 h 1515533"/>
                <a:gd name="connsiteX15" fmla="*/ 2934716 w 5537200"/>
                <a:gd name="connsiteY15" fmla="*/ 1515533 h 1515533"/>
                <a:gd name="connsiteX16" fmla="*/ 2187194 w 5537200"/>
                <a:gd name="connsiteY16" fmla="*/ 1515533 h 1515533"/>
                <a:gd name="connsiteX17" fmla="*/ 1550416 w 5537200"/>
                <a:gd name="connsiteY17" fmla="*/ 1515533 h 1515533"/>
                <a:gd name="connsiteX18" fmla="*/ 747522 w 5537200"/>
                <a:gd name="connsiteY18" fmla="*/ 1515533 h 1515533"/>
                <a:gd name="connsiteX19" fmla="*/ 0 w 5537200"/>
                <a:gd name="connsiteY19" fmla="*/ 1515533 h 1515533"/>
                <a:gd name="connsiteX20" fmla="*/ 0 w 5537200"/>
                <a:gd name="connsiteY20" fmla="*/ 995200 h 1515533"/>
                <a:gd name="connsiteX21" fmla="*/ 0 w 5537200"/>
                <a:gd name="connsiteY21" fmla="*/ 459712 h 1515533"/>
                <a:gd name="connsiteX22" fmla="*/ 0 w 5537200"/>
                <a:gd name="connsiteY22" fmla="*/ 0 h 1515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537200" h="1515533" extrusionOk="0">
                  <a:moveTo>
                    <a:pt x="0" y="0"/>
                  </a:moveTo>
                  <a:cubicBezTo>
                    <a:pt x="227114" y="-27726"/>
                    <a:pt x="507005" y="19268"/>
                    <a:pt x="692150" y="0"/>
                  </a:cubicBezTo>
                  <a:cubicBezTo>
                    <a:pt x="877295" y="-19268"/>
                    <a:pt x="1011156" y="-28191"/>
                    <a:pt x="1273556" y="0"/>
                  </a:cubicBezTo>
                  <a:cubicBezTo>
                    <a:pt x="1535956" y="28191"/>
                    <a:pt x="1592898" y="16044"/>
                    <a:pt x="1799590" y="0"/>
                  </a:cubicBezTo>
                  <a:cubicBezTo>
                    <a:pt x="2006282" y="-16044"/>
                    <a:pt x="2253365" y="-30871"/>
                    <a:pt x="2602484" y="0"/>
                  </a:cubicBezTo>
                  <a:cubicBezTo>
                    <a:pt x="2951603" y="30871"/>
                    <a:pt x="2933001" y="18291"/>
                    <a:pt x="3183890" y="0"/>
                  </a:cubicBezTo>
                  <a:cubicBezTo>
                    <a:pt x="3434779" y="-18291"/>
                    <a:pt x="3571049" y="-32095"/>
                    <a:pt x="3876040" y="0"/>
                  </a:cubicBezTo>
                  <a:cubicBezTo>
                    <a:pt x="4181031" y="32095"/>
                    <a:pt x="4308947" y="-33608"/>
                    <a:pt x="4623562" y="0"/>
                  </a:cubicBezTo>
                  <a:cubicBezTo>
                    <a:pt x="4938177" y="33608"/>
                    <a:pt x="5309574" y="38228"/>
                    <a:pt x="5537200" y="0"/>
                  </a:cubicBezTo>
                  <a:cubicBezTo>
                    <a:pt x="5553524" y="243066"/>
                    <a:pt x="5548369" y="249005"/>
                    <a:pt x="5537200" y="490022"/>
                  </a:cubicBezTo>
                  <a:cubicBezTo>
                    <a:pt x="5526031" y="731039"/>
                    <a:pt x="5513290" y="821039"/>
                    <a:pt x="5537200" y="995200"/>
                  </a:cubicBezTo>
                  <a:cubicBezTo>
                    <a:pt x="5561110" y="1169361"/>
                    <a:pt x="5534857" y="1383157"/>
                    <a:pt x="5537200" y="1515533"/>
                  </a:cubicBezTo>
                  <a:cubicBezTo>
                    <a:pt x="5320854" y="1521283"/>
                    <a:pt x="5156932" y="1544293"/>
                    <a:pt x="4955794" y="1515533"/>
                  </a:cubicBezTo>
                  <a:cubicBezTo>
                    <a:pt x="4754656" y="1486773"/>
                    <a:pt x="4361454" y="1512535"/>
                    <a:pt x="4208272" y="1515533"/>
                  </a:cubicBezTo>
                  <a:cubicBezTo>
                    <a:pt x="4055090" y="1518531"/>
                    <a:pt x="3681808" y="1537392"/>
                    <a:pt x="3460750" y="1515533"/>
                  </a:cubicBezTo>
                  <a:cubicBezTo>
                    <a:pt x="3239692" y="1493674"/>
                    <a:pt x="3048821" y="1508232"/>
                    <a:pt x="2934716" y="1515533"/>
                  </a:cubicBezTo>
                  <a:cubicBezTo>
                    <a:pt x="2820611" y="1522834"/>
                    <a:pt x="2439101" y="1505956"/>
                    <a:pt x="2187194" y="1515533"/>
                  </a:cubicBezTo>
                  <a:cubicBezTo>
                    <a:pt x="1935287" y="1525110"/>
                    <a:pt x="1854099" y="1506067"/>
                    <a:pt x="1550416" y="1515533"/>
                  </a:cubicBezTo>
                  <a:cubicBezTo>
                    <a:pt x="1246733" y="1524999"/>
                    <a:pt x="1039449" y="1475902"/>
                    <a:pt x="747522" y="1515533"/>
                  </a:cubicBezTo>
                  <a:cubicBezTo>
                    <a:pt x="455595" y="1555164"/>
                    <a:pt x="159163" y="1508870"/>
                    <a:pt x="0" y="1515533"/>
                  </a:cubicBezTo>
                  <a:cubicBezTo>
                    <a:pt x="-19113" y="1263989"/>
                    <a:pt x="-20938" y="1205183"/>
                    <a:pt x="0" y="995200"/>
                  </a:cubicBezTo>
                  <a:cubicBezTo>
                    <a:pt x="20938" y="785217"/>
                    <a:pt x="1495" y="697693"/>
                    <a:pt x="0" y="459712"/>
                  </a:cubicBezTo>
                  <a:cubicBezTo>
                    <a:pt x="-1495" y="221731"/>
                    <a:pt x="-11569" y="129799"/>
                    <a:pt x="0" y="0"/>
                  </a:cubicBezTo>
                  <a:close/>
                </a:path>
              </a:pathLst>
            </a:custGeom>
            <a:noFill/>
            <a:ln w="38100">
              <a:extLst>
                <a:ext uri="{C807C97D-BFC1-408E-A445-0C87EB9F89A2}">
                  <ask:lineSketchStyleProps xmlns:ask="http://schemas.microsoft.com/office/drawing/2018/sketchyshapes" sd="342469127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41483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F96316BC-C03A-6BF1-14D1-5F96863F8742}"/>
              </a:ext>
            </a:extLst>
          </p:cNvPr>
          <p:cNvGrpSpPr/>
          <p:nvPr/>
        </p:nvGrpSpPr>
        <p:grpSpPr>
          <a:xfrm>
            <a:off x="1883104" y="719666"/>
            <a:ext cx="8425792" cy="5418667"/>
            <a:chOff x="1883104" y="719666"/>
            <a:chExt cx="8425792" cy="5418667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E900A2AC-6B78-ABB0-8A81-B735C98DB51D}"/>
                </a:ext>
              </a:extLst>
            </p:cNvPr>
            <p:cNvGrpSpPr/>
            <p:nvPr/>
          </p:nvGrpSpPr>
          <p:grpSpPr>
            <a:xfrm>
              <a:off x="1883104" y="719666"/>
              <a:ext cx="8425792" cy="5418667"/>
              <a:chOff x="2032000" y="719666"/>
              <a:chExt cx="8425792" cy="5418667"/>
            </a:xfrm>
          </p:grpSpPr>
          <p:graphicFrame>
            <p:nvGraphicFramePr>
              <p:cNvPr id="4" name="图示 3">
                <a:extLst>
                  <a:ext uri="{FF2B5EF4-FFF2-40B4-BE49-F238E27FC236}">
                    <a16:creationId xmlns:a16="http://schemas.microsoft.com/office/drawing/2014/main" id="{38C7F239-6023-96D4-9ABB-1DD614FEF33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19713504"/>
                  </p:ext>
                </p:extLst>
              </p:nvPr>
            </p:nvGraphicFramePr>
            <p:xfrm>
              <a:off x="2032000" y="719666"/>
              <a:ext cx="8128000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pic>
            <p:nvPicPr>
              <p:cNvPr id="6" name="图形 5" descr="研究 纯色填充">
                <a:extLst>
                  <a:ext uri="{FF2B5EF4-FFF2-40B4-BE49-F238E27FC236}">
                    <a16:creationId xmlns:a16="http://schemas.microsoft.com/office/drawing/2014/main" id="{31AB9631-55E6-ADE4-451B-8D687AF61A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141096" y="461433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" name="图形 11" descr="V 形箭头 纯色填充">
                <a:extLst>
                  <a:ext uri="{FF2B5EF4-FFF2-40B4-BE49-F238E27FC236}">
                    <a16:creationId xmlns:a16="http://schemas.microsoft.com/office/drawing/2014/main" id="{125D90E5-4871-90B8-6FAE-558428292F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5400000">
                <a:off x="6567486" y="2232244"/>
                <a:ext cx="629180" cy="629180"/>
              </a:xfrm>
              <a:prstGeom prst="rect">
                <a:avLst/>
              </a:prstGeom>
            </p:spPr>
          </p:pic>
          <p:pic>
            <p:nvPicPr>
              <p:cNvPr id="18" name="图形 17" descr="清单 纯色填充">
                <a:extLst>
                  <a:ext uri="{FF2B5EF4-FFF2-40B4-BE49-F238E27FC236}">
                    <a16:creationId xmlns:a16="http://schemas.microsoft.com/office/drawing/2014/main" id="{8E69AF70-15E1-2E42-721E-C3CAA7942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141096" y="29717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0" name="图形 19" descr="列表 纯色填充">
                <a:extLst>
                  <a:ext uri="{FF2B5EF4-FFF2-40B4-BE49-F238E27FC236}">
                    <a16:creationId xmlns:a16="http://schemas.microsoft.com/office/drawing/2014/main" id="{7D5E16EE-7B9C-171D-9CD7-6E8AFAF641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8683896" y="123613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2" name="图形 21" descr="列表 纯色填充">
                <a:extLst>
                  <a:ext uri="{FF2B5EF4-FFF2-40B4-BE49-F238E27FC236}">
                    <a16:creationId xmlns:a16="http://schemas.microsoft.com/office/drawing/2014/main" id="{84E8FF5D-1930-F2CD-6975-7234D4ED82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543392" y="123613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图形 22" descr="V 形箭头 纯色填充">
                <a:extLst>
                  <a:ext uri="{FF2B5EF4-FFF2-40B4-BE49-F238E27FC236}">
                    <a16:creationId xmlns:a16="http://schemas.microsoft.com/office/drawing/2014/main" id="{C41B9591-64DF-1C2A-8BBD-EBE4329D28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5400000">
                <a:off x="6567486" y="3996577"/>
                <a:ext cx="629180" cy="629180"/>
              </a:xfrm>
              <a:prstGeom prst="rect">
                <a:avLst/>
              </a:prstGeom>
            </p:spPr>
          </p:pic>
        </p:grp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006F04E9-5873-3B59-1729-50713473F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8694408" y="5086688"/>
              <a:ext cx="615458" cy="535181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33434531-CDD2-8501-1C8E-7BACAE2EC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8694408" y="3428999"/>
              <a:ext cx="615458" cy="535181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0CCF1909-1D12-7129-90AE-8AC8B939D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8779038" y="1751706"/>
              <a:ext cx="615458" cy="535181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C60D982E-0AC3-A102-194C-BE9872498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0"/>
                </a:ext>
              </a:extLst>
            </a:blip>
            <a:stretch>
              <a:fillRect/>
            </a:stretch>
          </p:blipFill>
          <p:spPr>
            <a:xfrm>
              <a:off x="9357143" y="1771185"/>
              <a:ext cx="672589" cy="4962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5144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8ABED25-2CB6-4C95-AB2A-C7237B5CAA79}">
  <we:reference id="wa104380121" version="2.0.0.0" store="zh-CN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3387</TotalTime>
  <Words>516</Words>
  <Application>Microsoft Office PowerPoint</Application>
  <PresentationFormat>宽屏</PresentationFormat>
  <Paragraphs>120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等线</vt:lpstr>
      <vt:lpstr>等线 Light</vt:lpstr>
      <vt:lpstr>仿宋</vt:lpstr>
      <vt:lpstr>楷体</vt:lpstr>
      <vt:lpstr>Arial</vt:lpstr>
      <vt:lpstr>Bahnschrift Light Condensed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Wei Hengfeng</dc:creator>
  <cp:lastModifiedBy>Wei Hengfeng</cp:lastModifiedBy>
  <cp:revision>80</cp:revision>
  <dcterms:created xsi:type="dcterms:W3CDTF">2023-02-08T05:41:49Z</dcterms:created>
  <dcterms:modified xsi:type="dcterms:W3CDTF">2025-08-24T04:38:19Z</dcterms:modified>
</cp:coreProperties>
</file>